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8" r:id="rId4"/>
    <p:sldId id="257" r:id="rId5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60" y="-13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850" y="414830"/>
            <a:ext cx="6629399" cy="2539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Ecrire un </a:t>
            </a: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évènement culturel</a:t>
            </a:r>
            <a:endParaRPr sz="2400" dirty="0">
              <a:latin typeface="Gothic Uralic"/>
              <a:cs typeface="Gothic Uralic"/>
            </a:endParaRPr>
          </a:p>
          <a:p>
            <a:pPr marL="12700">
              <a:spcBef>
                <a:spcPts val="1325"/>
              </a:spcBef>
            </a:pPr>
            <a:r>
              <a:rPr b="1" dirty="0">
                <a:solidFill>
                  <a:schemeClr val="tx2"/>
                </a:solidFill>
                <a:latin typeface="Times New Roman"/>
                <a:cs typeface="Times New Roman"/>
              </a:rPr>
              <a:t>Tu </a:t>
            </a:r>
            <a:r>
              <a:rPr b="1" spc="-10" dirty="0">
                <a:solidFill>
                  <a:schemeClr val="tx2"/>
                </a:solidFill>
                <a:latin typeface="Times New Roman"/>
                <a:cs typeface="Times New Roman"/>
              </a:rPr>
              <a:t>es 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journaliste, </a:t>
            </a:r>
            <a:r>
              <a:rPr b="1" dirty="0">
                <a:solidFill>
                  <a:schemeClr val="tx2"/>
                </a:solidFill>
                <a:latin typeface="Times New Roman"/>
                <a:cs typeface="Times New Roman"/>
              </a:rPr>
              <a:t>tu 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dois raconter </a:t>
            </a:r>
            <a:r>
              <a:rPr b="1" dirty="0">
                <a:solidFill>
                  <a:schemeClr val="tx2"/>
                </a:solidFill>
                <a:latin typeface="Times New Roman"/>
                <a:cs typeface="Times New Roman"/>
              </a:rPr>
              <a:t>en 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quelques phrases un</a:t>
            </a:r>
            <a:r>
              <a:rPr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b="1" spc="-5" dirty="0">
                <a:solidFill>
                  <a:schemeClr val="tx2"/>
                </a:solidFill>
                <a:latin typeface="Times New Roman"/>
                <a:cs typeface="Times New Roman"/>
              </a:rPr>
              <a:t>concert exceptionnel offert par les Schtroumpfs. </a:t>
            </a:r>
            <a:endParaRPr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80"/>
              </a:spcBef>
            </a:pP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Voici </a:t>
            </a:r>
            <a:r>
              <a:rPr b="1" spc="-10" dirty="0">
                <a:solidFill>
                  <a:schemeClr val="tx2"/>
                </a:solidFill>
                <a:latin typeface="Times New Roman"/>
                <a:cs typeface="Times New Roman"/>
              </a:rPr>
              <a:t>en 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style télégraphique quelques renseignements dont tu </a:t>
            </a:r>
            <a:r>
              <a:rPr b="1" dirty="0">
                <a:solidFill>
                  <a:schemeClr val="tx2"/>
                </a:solidFill>
                <a:latin typeface="Times New Roman"/>
                <a:cs typeface="Times New Roman"/>
              </a:rPr>
              <a:t>as 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besoin pour  écrire ton </a:t>
            </a:r>
            <a:r>
              <a:rPr lang="fr-FR" b="1" spc="-5" dirty="0">
                <a:solidFill>
                  <a:schemeClr val="tx2"/>
                </a:solidFill>
                <a:latin typeface="Times New Roman"/>
                <a:cs typeface="Times New Roman"/>
              </a:rPr>
              <a:t>article de 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journal. Tu dois les utiliser</a:t>
            </a:r>
            <a:r>
              <a:rPr b="1" spc="2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chemeClr val="tx2"/>
                </a:solidFill>
                <a:latin typeface="Times New Roman"/>
                <a:cs typeface="Times New Roman"/>
              </a:rPr>
              <a:t>tous</a:t>
            </a:r>
            <a:r>
              <a:rPr b="1" spc="-5" dirty="0">
                <a:solidFill>
                  <a:schemeClr val="tx2"/>
                </a:solidFill>
                <a:latin typeface="Times New Roman"/>
                <a:cs typeface="Times New Roman"/>
              </a:rPr>
              <a:t>…</a:t>
            </a:r>
            <a:endParaRPr lang="fr-FR" b="1" spc="-5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80"/>
              </a:spcBef>
            </a:pPr>
            <a:endParaRPr lang="fr-FR" spc="-5" dirty="0">
              <a:latin typeface="Times New Roman"/>
              <a:cs typeface="Times New Roman"/>
            </a:endParaRPr>
          </a:p>
          <a:p>
            <a:pPr marL="12700" marR="5080">
              <a:spcBef>
                <a:spcPts val="80"/>
              </a:spcBef>
            </a:pPr>
            <a:r>
              <a:rPr lang="fr-FR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Qui ? Quoi ? Où ? Quand ? Comment ? Pourquoi ?</a:t>
            </a:r>
          </a:p>
          <a:p>
            <a:pPr marL="12700" marR="5080">
              <a:spcBef>
                <a:spcPts val="80"/>
              </a:spcBef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450" y="2712257"/>
            <a:ext cx="6477000" cy="1406154"/>
          </a:xfrm>
          <a:prstGeom prst="rect">
            <a:avLst/>
          </a:prstGeom>
          <a:solidFill>
            <a:srgbClr val="FFFF00"/>
          </a:solidFill>
          <a:ln w="27431">
            <a:solidFill>
              <a:srgbClr val="000000"/>
            </a:solidFill>
          </a:ln>
        </p:spPr>
        <p:txBody>
          <a:bodyPr vert="horz" wrap="square" lIns="0" tIns="200660" rIns="0" bIns="0" rtlCol="0" anchor="ctr">
            <a:spAutoFit/>
          </a:bodyPr>
          <a:lstStyle/>
          <a:p>
            <a:pPr marL="82550" marR="78740">
              <a:lnSpc>
                <a:spcPct val="150000"/>
              </a:lnSpc>
              <a:spcBef>
                <a:spcPts val="1580"/>
              </a:spcBef>
            </a:pPr>
            <a:r>
              <a:rPr lang="fr-FR" b="1" dirty="0">
                <a:latin typeface="+mj-lt"/>
                <a:cs typeface="Arial"/>
              </a:rPr>
              <a:t>les Schtroumpfs-  un concert – à Besançon – Samedi soir – en avion – pour fêter le Printemps  -      ( N’oublie pas de décrire le concert.)</a:t>
            </a:r>
            <a:endParaRPr b="1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572" y="4462739"/>
            <a:ext cx="5761355" cy="3906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68B28B9-4832-4B6E-A0C2-9CC4BF47710F}"/>
              </a:ext>
            </a:extLst>
          </p:cNvPr>
          <p:cNvSpPr txBox="1"/>
          <p:nvPr/>
        </p:nvSpPr>
        <p:spPr>
          <a:xfrm>
            <a:off x="897572" y="393700"/>
            <a:ext cx="5761355" cy="7630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r>
              <a:rPr lang="fr-FR" sz="1100" b="1" spc="-5" dirty="0">
                <a:latin typeface="Comic Sans MS"/>
                <a:cs typeface="Comic Sans MS"/>
              </a:rPr>
              <a:t>..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…………………………………………………………………………………………………………………………………………………..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</a:t>
            </a:r>
            <a:endParaRPr lang="fr-FR" sz="1100" b="1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5" dirty="0">
                <a:latin typeface="Comic Sans MS"/>
                <a:cs typeface="Comic Sans MS"/>
              </a:rPr>
              <a:t>……………………………………………………………………………………………………………………………………………………</a:t>
            </a:r>
            <a:endParaRPr lang="fr-FR" sz="11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sz="1100" b="1" dirty="0">
              <a:latin typeface="Comic Sans MS"/>
              <a:cs typeface="Comic Sans M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FCC732-97F2-453B-8FAD-A547A122F245}"/>
              </a:ext>
            </a:extLst>
          </p:cNvPr>
          <p:cNvSpPr txBox="1"/>
          <p:nvPr/>
        </p:nvSpPr>
        <p:spPr>
          <a:xfrm>
            <a:off x="749299" y="8166100"/>
            <a:ext cx="62865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Ensuite sur la  quatrième  page tu composes ton article avec le Titre, le Chapeau, le texte sur 2 colonnes (n’oublie pas la Lettrine), l’image de la troisième page  avec sa légende et ta signature de journaliste….</a:t>
            </a:r>
          </a:p>
        </p:txBody>
      </p:sp>
    </p:spTree>
    <p:extLst>
      <p:ext uri="{BB962C8B-B14F-4D97-AF65-F5344CB8AC3E}">
        <p14:creationId xmlns:p14="http://schemas.microsoft.com/office/powerpoint/2010/main" val="417731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ièce&#10;&#10;Description générée automatiquement">
            <a:extLst>
              <a:ext uri="{FF2B5EF4-FFF2-40B4-BE49-F238E27FC236}">
                <a16:creationId xmlns:a16="http://schemas.microsoft.com/office/drawing/2014/main" id="{38B5C947-8EFE-489B-A50A-ECAA122F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909119"/>
            <a:ext cx="6553200" cy="48751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95E0967-9BF7-4C86-9577-DAE8BE9B2A17}"/>
              </a:ext>
            </a:extLst>
          </p:cNvPr>
          <p:cNvSpPr txBox="1"/>
          <p:nvPr/>
        </p:nvSpPr>
        <p:spPr>
          <a:xfrm>
            <a:off x="1644650" y="393700"/>
            <a:ext cx="3962400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Clique sur l’image pour la sélectionner.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Ensuite avec le clic droit tu copies.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Tu vas sur la quatrième page, tu cliques sur le cadre « Photo » et clic droit, tu colles.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Après il faudra peut-être faire une mise en place et réduire l’image.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87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5156A3D1-6775-4985-890C-19E02B46CAE9}"/>
              </a:ext>
            </a:extLst>
          </p:cNvPr>
          <p:cNvSpPr txBox="1"/>
          <p:nvPr/>
        </p:nvSpPr>
        <p:spPr>
          <a:xfrm>
            <a:off x="1371374" y="1178875"/>
            <a:ext cx="5516554" cy="53412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3200" b="1" spc="-10" dirty="0">
                <a:latin typeface="Carlito"/>
                <a:cs typeface="Carlito"/>
              </a:rPr>
              <a:t>TITRE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4523662-2AE3-4CC1-89D6-A10B85C7D7C9}"/>
              </a:ext>
            </a:extLst>
          </p:cNvPr>
          <p:cNvSpPr txBox="1"/>
          <p:nvPr/>
        </p:nvSpPr>
        <p:spPr>
          <a:xfrm>
            <a:off x="1385403" y="1773723"/>
            <a:ext cx="2041193" cy="26744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35"/>
              </a:spcBef>
              <a:tabLst>
                <a:tab pos="903605" algn="l"/>
              </a:tabLst>
            </a:pPr>
            <a:r>
              <a:rPr sz="1600" i="1" spc="-5" dirty="0">
                <a:latin typeface="Carlito"/>
                <a:cs typeface="Carlito"/>
              </a:rPr>
              <a:t>Chapeau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fr-FR" sz="1600" dirty="0">
                <a:latin typeface="Carlito"/>
                <a:cs typeface="Carlito"/>
              </a:rPr>
              <a:t>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00000"/>
              </a:lnSpc>
            </a:pPr>
            <a:endParaRPr sz="1100" dirty="0">
              <a:latin typeface="Carlito"/>
              <a:cs typeface="Carlito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B93952D-C756-4C83-897E-BA265378FF37}"/>
              </a:ext>
            </a:extLst>
          </p:cNvPr>
          <p:cNvSpPr/>
          <p:nvPr/>
        </p:nvSpPr>
        <p:spPr>
          <a:xfrm>
            <a:off x="3613702" y="1770460"/>
            <a:ext cx="3060148" cy="2357039"/>
          </a:xfrm>
          <a:custGeom>
            <a:avLst/>
            <a:gdLst/>
            <a:ahLst/>
            <a:cxnLst/>
            <a:rect l="l" t="t" r="r" b="b"/>
            <a:pathLst>
              <a:path w="2169795" h="1924050">
                <a:moveTo>
                  <a:pt x="0" y="1924050"/>
                </a:moveTo>
                <a:lnTo>
                  <a:pt x="2169794" y="1924050"/>
                </a:lnTo>
                <a:lnTo>
                  <a:pt x="2169794" y="0"/>
                </a:lnTo>
                <a:lnTo>
                  <a:pt x="0" y="0"/>
                </a:lnTo>
                <a:lnTo>
                  <a:pt x="0" y="1924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2CE96605-7626-41AE-8A55-04DCFEDD52D1}"/>
              </a:ext>
            </a:extLst>
          </p:cNvPr>
          <p:cNvSpPr txBox="1"/>
          <p:nvPr/>
        </p:nvSpPr>
        <p:spPr>
          <a:xfrm>
            <a:off x="3778250" y="3822700"/>
            <a:ext cx="11612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P</a:t>
            </a:r>
            <a:r>
              <a:rPr sz="1100" spc="-5" dirty="0">
                <a:latin typeface="Carlito"/>
                <a:cs typeface="Carlito"/>
              </a:rPr>
              <a:t>h</a:t>
            </a:r>
            <a:r>
              <a:rPr sz="1100" spc="5" dirty="0">
                <a:latin typeface="Carlito"/>
                <a:cs typeface="Carlito"/>
              </a:rPr>
              <a:t>o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lang="fr-FR" sz="1100" spc="-10" dirty="0">
                <a:latin typeface="Carlito"/>
                <a:cs typeface="Carlito"/>
              </a:rPr>
              <a:t>o ou dessin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DE66CEB7-C714-416C-8AE1-C6CBB0B69CD0}"/>
              </a:ext>
            </a:extLst>
          </p:cNvPr>
          <p:cNvSpPr txBox="1"/>
          <p:nvPr/>
        </p:nvSpPr>
        <p:spPr>
          <a:xfrm>
            <a:off x="5454265" y="4341733"/>
            <a:ext cx="1433663" cy="21287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latin typeface="Carlito"/>
                <a:cs typeface="Carlito"/>
              </a:rPr>
              <a:t>Légende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photo</a:t>
            </a:r>
            <a:endParaRPr sz="1100" dirty="0">
              <a:latin typeface="Carlito"/>
              <a:cs typeface="Carlito"/>
            </a:endParaRP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3277E7C7-6ACF-479C-8D11-ED1B54B87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02492"/>
              </p:ext>
            </p:extLst>
          </p:nvPr>
        </p:nvGraphicFramePr>
        <p:xfrm>
          <a:off x="1371374" y="4660900"/>
          <a:ext cx="2635476" cy="4836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308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(lettrine)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 marL="96520" marR="396875">
                        <a:lnSpc>
                          <a:spcPct val="118300"/>
                        </a:lnSpc>
                        <a:spcBef>
                          <a:spcPts val="109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Texte</a:t>
                      </a:r>
                      <a:r>
                        <a:rPr sz="16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(en  </a:t>
                      </a:r>
                      <a:r>
                        <a:rPr sz="1600" spc="-5" dirty="0" err="1">
                          <a:latin typeface="Carlito"/>
                          <a:cs typeface="Carlito"/>
                        </a:rPr>
                        <a:t>colonne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)</a:t>
                      </a:r>
                      <a:endParaRPr lang="fr-FR" sz="1600" spc="-5" dirty="0">
                        <a:latin typeface="Carlito"/>
                        <a:cs typeface="Carlito"/>
                      </a:endParaRPr>
                    </a:p>
                    <a:p>
                      <a:pPr marL="96520" marR="39687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fr-FR" sz="1600" dirty="0">
                          <a:latin typeface="Carlito"/>
                          <a:cs typeface="Carlito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tabLst>
                          <a:tab pos="882650" algn="l"/>
                        </a:tabLst>
                      </a:pP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object 27">
            <a:extLst>
              <a:ext uri="{FF2B5EF4-FFF2-40B4-BE49-F238E27FC236}">
                <a16:creationId xmlns:a16="http://schemas.microsoft.com/office/drawing/2014/main" id="{41BE84D9-1C98-43B7-8F6D-6EBCF1D248EC}"/>
              </a:ext>
            </a:extLst>
          </p:cNvPr>
          <p:cNvSpPr txBox="1"/>
          <p:nvPr/>
        </p:nvSpPr>
        <p:spPr>
          <a:xfrm>
            <a:off x="4152806" y="4674836"/>
            <a:ext cx="2825844" cy="467820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  <a:tabLst>
                <a:tab pos="446405" algn="l"/>
              </a:tabLst>
            </a:pPr>
            <a:r>
              <a:rPr lang="fr-FR" sz="1600" spc="-5" dirty="0">
                <a:latin typeface="Carlito"/>
                <a:cs typeface="Carlito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6" name="object 41">
            <a:extLst>
              <a:ext uri="{FF2B5EF4-FFF2-40B4-BE49-F238E27FC236}">
                <a16:creationId xmlns:a16="http://schemas.microsoft.com/office/drawing/2014/main" id="{63D166D7-163C-4540-9F7A-9ECBD3F90307}"/>
              </a:ext>
            </a:extLst>
          </p:cNvPr>
          <p:cNvSpPr txBox="1"/>
          <p:nvPr/>
        </p:nvSpPr>
        <p:spPr>
          <a:xfrm>
            <a:off x="4768850" y="9766300"/>
            <a:ext cx="2274570" cy="2135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345"/>
              </a:spcBef>
            </a:pPr>
            <a:r>
              <a:rPr sz="1100" spc="-5" dirty="0">
                <a:latin typeface="Carlito"/>
                <a:cs typeface="Carlito"/>
              </a:rPr>
              <a:t>Signature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article</a:t>
            </a:r>
          </a:p>
        </p:txBody>
      </p:sp>
    </p:spTree>
    <p:extLst>
      <p:ext uri="{BB962C8B-B14F-4D97-AF65-F5344CB8AC3E}">
        <p14:creationId xmlns:p14="http://schemas.microsoft.com/office/powerpoint/2010/main" val="382744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231</Words>
  <Application>Microsoft Office PowerPoint</Application>
  <PresentationFormat>Personnalisé</PresentationFormat>
  <Paragraphs>88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Carlito</vt:lpstr>
      <vt:lpstr>Comic Sans MS</vt:lpstr>
      <vt:lpstr>Gothic Uralic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Thierry Bertrand</cp:lastModifiedBy>
  <cp:revision>12</cp:revision>
  <dcterms:created xsi:type="dcterms:W3CDTF">2020-04-09T14:35:51Z</dcterms:created>
  <dcterms:modified xsi:type="dcterms:W3CDTF">2020-04-17T07:48:53Z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Microsoft® Word pour Office 365</vt:lpwstr>
  </property>
  <property fmtid="{D5CDD505-2E9C-101B-9397-08002B2CF9AE}" pid="4" name="LastSaved">
    <vt:filetime>2020-04-09T00:00:00Z</vt:filetime>
  </property>
</Properties>
</file>