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7345363" cy="10440988"/>
  <p:notesSz cx="6735763" cy="9866313"/>
  <p:defaultTextStyle>
    <a:defPPr>
      <a:defRPr lang="fr-FR"/>
    </a:defPPr>
    <a:lvl1pPr marL="0" algn="l" defTabSz="1016356" rtl="0" eaLnBrk="1" latinLnBrk="0" hangingPunct="1">
      <a:defRPr sz="2000" kern="1200">
        <a:solidFill>
          <a:schemeClr val="tx1"/>
        </a:solidFill>
        <a:latin typeface="+mn-lt"/>
        <a:ea typeface="+mn-ea"/>
        <a:cs typeface="+mn-cs"/>
      </a:defRPr>
    </a:lvl1pPr>
    <a:lvl2pPr marL="508178" algn="l" defTabSz="1016356" rtl="0" eaLnBrk="1" latinLnBrk="0" hangingPunct="1">
      <a:defRPr sz="2000" kern="1200">
        <a:solidFill>
          <a:schemeClr val="tx1"/>
        </a:solidFill>
        <a:latin typeface="+mn-lt"/>
        <a:ea typeface="+mn-ea"/>
        <a:cs typeface="+mn-cs"/>
      </a:defRPr>
    </a:lvl2pPr>
    <a:lvl3pPr marL="1016356" algn="l" defTabSz="1016356" rtl="0" eaLnBrk="1" latinLnBrk="0" hangingPunct="1">
      <a:defRPr sz="2000" kern="1200">
        <a:solidFill>
          <a:schemeClr val="tx1"/>
        </a:solidFill>
        <a:latin typeface="+mn-lt"/>
        <a:ea typeface="+mn-ea"/>
        <a:cs typeface="+mn-cs"/>
      </a:defRPr>
    </a:lvl3pPr>
    <a:lvl4pPr marL="1524533" algn="l" defTabSz="1016356" rtl="0" eaLnBrk="1" latinLnBrk="0" hangingPunct="1">
      <a:defRPr sz="2000" kern="1200">
        <a:solidFill>
          <a:schemeClr val="tx1"/>
        </a:solidFill>
        <a:latin typeface="+mn-lt"/>
        <a:ea typeface="+mn-ea"/>
        <a:cs typeface="+mn-cs"/>
      </a:defRPr>
    </a:lvl4pPr>
    <a:lvl5pPr marL="2032711" algn="l" defTabSz="1016356" rtl="0" eaLnBrk="1" latinLnBrk="0" hangingPunct="1">
      <a:defRPr sz="2000" kern="1200">
        <a:solidFill>
          <a:schemeClr val="tx1"/>
        </a:solidFill>
        <a:latin typeface="+mn-lt"/>
        <a:ea typeface="+mn-ea"/>
        <a:cs typeface="+mn-cs"/>
      </a:defRPr>
    </a:lvl5pPr>
    <a:lvl6pPr marL="2540889" algn="l" defTabSz="1016356" rtl="0" eaLnBrk="1" latinLnBrk="0" hangingPunct="1">
      <a:defRPr sz="2000" kern="1200">
        <a:solidFill>
          <a:schemeClr val="tx1"/>
        </a:solidFill>
        <a:latin typeface="+mn-lt"/>
        <a:ea typeface="+mn-ea"/>
        <a:cs typeface="+mn-cs"/>
      </a:defRPr>
    </a:lvl6pPr>
    <a:lvl7pPr marL="3049067" algn="l" defTabSz="1016356" rtl="0" eaLnBrk="1" latinLnBrk="0" hangingPunct="1">
      <a:defRPr sz="2000" kern="1200">
        <a:solidFill>
          <a:schemeClr val="tx1"/>
        </a:solidFill>
        <a:latin typeface="+mn-lt"/>
        <a:ea typeface="+mn-ea"/>
        <a:cs typeface="+mn-cs"/>
      </a:defRPr>
    </a:lvl7pPr>
    <a:lvl8pPr marL="3557245" algn="l" defTabSz="1016356" rtl="0" eaLnBrk="1" latinLnBrk="0" hangingPunct="1">
      <a:defRPr sz="2000" kern="1200">
        <a:solidFill>
          <a:schemeClr val="tx1"/>
        </a:solidFill>
        <a:latin typeface="+mn-lt"/>
        <a:ea typeface="+mn-ea"/>
        <a:cs typeface="+mn-cs"/>
      </a:defRPr>
    </a:lvl8pPr>
    <a:lvl9pPr marL="4065422" algn="l" defTabSz="1016356"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89">
          <p15:clr>
            <a:srgbClr val="A4A3A4"/>
          </p15:clr>
        </p15:guide>
        <p15:guide id="2" pos="231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04A7B"/>
    <a:srgbClr val="CDF9FF"/>
    <a:srgbClr val="CCFFFF"/>
    <a:srgbClr val="CCECFF"/>
    <a:srgbClr val="007A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p:scale>
          <a:sx n="100" d="100"/>
          <a:sy n="100" d="100"/>
        </p:scale>
        <p:origin x="630" y="162"/>
      </p:cViewPr>
      <p:guideLst>
        <p:guide orient="horz" pos="3289"/>
        <p:guide pos="231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DE9C6831-DC9E-452E-A929-C2B284279061}" type="datetimeFigureOut">
              <a:rPr lang="fr-FR" smtClean="0"/>
              <a:t>06/04/2020</a:t>
            </a:fld>
            <a:endParaRPr lang="fr-FR"/>
          </a:p>
        </p:txBody>
      </p:sp>
      <p:sp>
        <p:nvSpPr>
          <p:cNvPr id="4" name="Espace réservé de l'image des diapositives 3"/>
          <p:cNvSpPr>
            <a:spLocks noGrp="1" noRot="1" noChangeAspect="1"/>
          </p:cNvSpPr>
          <p:nvPr>
            <p:ph type="sldImg" idx="2"/>
          </p:nvPr>
        </p:nvSpPr>
        <p:spPr>
          <a:xfrm>
            <a:off x="2066925" y="739775"/>
            <a:ext cx="2601913" cy="370046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1D6D6634-DA6D-4104-99B8-F466701FFF6B}" type="slidenum">
              <a:rPr lang="fr-FR" smtClean="0"/>
              <a:t>‹N°›</a:t>
            </a:fld>
            <a:endParaRPr lang="fr-FR"/>
          </a:p>
        </p:txBody>
      </p:sp>
    </p:spTree>
    <p:extLst>
      <p:ext uri="{BB962C8B-B14F-4D97-AF65-F5344CB8AC3E}">
        <p14:creationId xmlns:p14="http://schemas.microsoft.com/office/powerpoint/2010/main" val="1451734694"/>
      </p:ext>
    </p:extLst>
  </p:cSld>
  <p:clrMap bg1="lt1" tx1="dk1" bg2="lt2" tx2="dk2" accent1="accent1" accent2="accent2" accent3="accent3" accent4="accent4" accent5="accent5" accent6="accent6" hlink="hlink" folHlink="folHlink"/>
  <p:notesStyle>
    <a:lvl1pPr marL="0" algn="l" defTabSz="1016356" rtl="0" eaLnBrk="1" latinLnBrk="0" hangingPunct="1">
      <a:defRPr sz="1300" kern="1200">
        <a:solidFill>
          <a:schemeClr val="tx1"/>
        </a:solidFill>
        <a:latin typeface="+mn-lt"/>
        <a:ea typeface="+mn-ea"/>
        <a:cs typeface="+mn-cs"/>
      </a:defRPr>
    </a:lvl1pPr>
    <a:lvl2pPr marL="508178" algn="l" defTabSz="1016356" rtl="0" eaLnBrk="1" latinLnBrk="0" hangingPunct="1">
      <a:defRPr sz="1300" kern="1200">
        <a:solidFill>
          <a:schemeClr val="tx1"/>
        </a:solidFill>
        <a:latin typeface="+mn-lt"/>
        <a:ea typeface="+mn-ea"/>
        <a:cs typeface="+mn-cs"/>
      </a:defRPr>
    </a:lvl2pPr>
    <a:lvl3pPr marL="1016356" algn="l" defTabSz="1016356" rtl="0" eaLnBrk="1" latinLnBrk="0" hangingPunct="1">
      <a:defRPr sz="1300" kern="1200">
        <a:solidFill>
          <a:schemeClr val="tx1"/>
        </a:solidFill>
        <a:latin typeface="+mn-lt"/>
        <a:ea typeface="+mn-ea"/>
        <a:cs typeface="+mn-cs"/>
      </a:defRPr>
    </a:lvl3pPr>
    <a:lvl4pPr marL="1524533" algn="l" defTabSz="1016356" rtl="0" eaLnBrk="1" latinLnBrk="0" hangingPunct="1">
      <a:defRPr sz="1300" kern="1200">
        <a:solidFill>
          <a:schemeClr val="tx1"/>
        </a:solidFill>
        <a:latin typeface="+mn-lt"/>
        <a:ea typeface="+mn-ea"/>
        <a:cs typeface="+mn-cs"/>
      </a:defRPr>
    </a:lvl4pPr>
    <a:lvl5pPr marL="2032711" algn="l" defTabSz="1016356" rtl="0" eaLnBrk="1" latinLnBrk="0" hangingPunct="1">
      <a:defRPr sz="1300" kern="1200">
        <a:solidFill>
          <a:schemeClr val="tx1"/>
        </a:solidFill>
        <a:latin typeface="+mn-lt"/>
        <a:ea typeface="+mn-ea"/>
        <a:cs typeface="+mn-cs"/>
      </a:defRPr>
    </a:lvl5pPr>
    <a:lvl6pPr marL="2540889" algn="l" defTabSz="1016356" rtl="0" eaLnBrk="1" latinLnBrk="0" hangingPunct="1">
      <a:defRPr sz="1300" kern="1200">
        <a:solidFill>
          <a:schemeClr val="tx1"/>
        </a:solidFill>
        <a:latin typeface="+mn-lt"/>
        <a:ea typeface="+mn-ea"/>
        <a:cs typeface="+mn-cs"/>
      </a:defRPr>
    </a:lvl6pPr>
    <a:lvl7pPr marL="3049067" algn="l" defTabSz="1016356" rtl="0" eaLnBrk="1" latinLnBrk="0" hangingPunct="1">
      <a:defRPr sz="1300" kern="1200">
        <a:solidFill>
          <a:schemeClr val="tx1"/>
        </a:solidFill>
        <a:latin typeface="+mn-lt"/>
        <a:ea typeface="+mn-ea"/>
        <a:cs typeface="+mn-cs"/>
      </a:defRPr>
    </a:lvl7pPr>
    <a:lvl8pPr marL="3557245" algn="l" defTabSz="1016356" rtl="0" eaLnBrk="1" latinLnBrk="0" hangingPunct="1">
      <a:defRPr sz="1300" kern="1200">
        <a:solidFill>
          <a:schemeClr val="tx1"/>
        </a:solidFill>
        <a:latin typeface="+mn-lt"/>
        <a:ea typeface="+mn-ea"/>
        <a:cs typeface="+mn-cs"/>
      </a:defRPr>
    </a:lvl8pPr>
    <a:lvl9pPr marL="4065422" algn="l" defTabSz="1016356" rtl="0" eaLnBrk="1" latinLnBrk="0" hangingPunct="1">
      <a:defRPr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50902" y="3243476"/>
            <a:ext cx="6243559" cy="2238045"/>
          </a:xfrm>
        </p:spPr>
        <p:txBody>
          <a:bodyPr/>
          <a:lstStyle/>
          <a:p>
            <a:r>
              <a:rPr lang="fr-FR"/>
              <a:t>Modifiez le style du titre</a:t>
            </a:r>
          </a:p>
        </p:txBody>
      </p:sp>
      <p:sp>
        <p:nvSpPr>
          <p:cNvPr id="3" name="Sous-titre 2"/>
          <p:cNvSpPr>
            <a:spLocks noGrp="1"/>
          </p:cNvSpPr>
          <p:nvPr>
            <p:ph type="subTitle" idx="1"/>
          </p:nvPr>
        </p:nvSpPr>
        <p:spPr>
          <a:xfrm>
            <a:off x="1101805" y="5916560"/>
            <a:ext cx="5141754" cy="2668252"/>
          </a:xfrm>
        </p:spPr>
        <p:txBody>
          <a:bodyPr/>
          <a:lstStyle>
            <a:lvl1pPr marL="0" indent="0" algn="ctr">
              <a:buNone/>
              <a:defRPr>
                <a:solidFill>
                  <a:schemeClr val="tx1">
                    <a:tint val="75000"/>
                  </a:schemeClr>
                </a:solidFill>
              </a:defRPr>
            </a:lvl1pPr>
            <a:lvl2pPr marL="508178" indent="0" algn="ctr">
              <a:buNone/>
              <a:defRPr>
                <a:solidFill>
                  <a:schemeClr val="tx1">
                    <a:tint val="75000"/>
                  </a:schemeClr>
                </a:solidFill>
              </a:defRPr>
            </a:lvl2pPr>
            <a:lvl3pPr marL="1016356" indent="0" algn="ctr">
              <a:buNone/>
              <a:defRPr>
                <a:solidFill>
                  <a:schemeClr val="tx1">
                    <a:tint val="75000"/>
                  </a:schemeClr>
                </a:solidFill>
              </a:defRPr>
            </a:lvl3pPr>
            <a:lvl4pPr marL="1524533" indent="0" algn="ctr">
              <a:buNone/>
              <a:defRPr>
                <a:solidFill>
                  <a:schemeClr val="tx1">
                    <a:tint val="75000"/>
                  </a:schemeClr>
                </a:solidFill>
              </a:defRPr>
            </a:lvl4pPr>
            <a:lvl5pPr marL="2032711" indent="0" algn="ctr">
              <a:buNone/>
              <a:defRPr>
                <a:solidFill>
                  <a:schemeClr val="tx1">
                    <a:tint val="75000"/>
                  </a:schemeClr>
                </a:solidFill>
              </a:defRPr>
            </a:lvl5pPr>
            <a:lvl6pPr marL="2540889" indent="0" algn="ctr">
              <a:buNone/>
              <a:defRPr>
                <a:solidFill>
                  <a:schemeClr val="tx1">
                    <a:tint val="75000"/>
                  </a:schemeClr>
                </a:solidFill>
              </a:defRPr>
            </a:lvl6pPr>
            <a:lvl7pPr marL="3049067" indent="0" algn="ctr">
              <a:buNone/>
              <a:defRPr>
                <a:solidFill>
                  <a:schemeClr val="tx1">
                    <a:tint val="75000"/>
                  </a:schemeClr>
                </a:solidFill>
              </a:defRPr>
            </a:lvl7pPr>
            <a:lvl8pPr marL="3557245" indent="0" algn="ctr">
              <a:buNone/>
              <a:defRPr>
                <a:solidFill>
                  <a:schemeClr val="tx1">
                    <a:tint val="75000"/>
                  </a:schemeClr>
                </a:solidFill>
              </a:defRPr>
            </a:lvl8pPr>
            <a:lvl9pPr marL="4065422"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9D46EECC-1494-4A94-92E8-2069CFE9F7B8}" type="datetimeFigureOut">
              <a:rPr lang="fr-FR" smtClean="0"/>
              <a:t>06/04/2020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8850114-9B54-42E1-8BFB-F6F5E837C16F}" type="slidenum">
              <a:rPr lang="fr-FR" smtClean="0"/>
              <a:t>‹N°›</a:t>
            </a:fld>
            <a:endParaRPr lang="fr-FR"/>
          </a:p>
        </p:txBody>
      </p:sp>
    </p:spTree>
    <p:extLst>
      <p:ext uri="{BB962C8B-B14F-4D97-AF65-F5344CB8AC3E}">
        <p14:creationId xmlns:p14="http://schemas.microsoft.com/office/powerpoint/2010/main" val="952417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D46EECC-1494-4A94-92E8-2069CFE9F7B8}" type="datetimeFigureOut">
              <a:rPr lang="fr-FR" smtClean="0"/>
              <a:t>06/04/2020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8850114-9B54-42E1-8BFB-F6F5E837C16F}" type="slidenum">
              <a:rPr lang="fr-FR" smtClean="0"/>
              <a:t>‹N°›</a:t>
            </a:fld>
            <a:endParaRPr lang="fr-FR"/>
          </a:p>
        </p:txBody>
      </p:sp>
    </p:spTree>
    <p:extLst>
      <p:ext uri="{BB962C8B-B14F-4D97-AF65-F5344CB8AC3E}">
        <p14:creationId xmlns:p14="http://schemas.microsoft.com/office/powerpoint/2010/main" val="4260469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3994040" y="558304"/>
            <a:ext cx="1239531" cy="11876624"/>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275452" y="558304"/>
            <a:ext cx="3596168" cy="118766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D46EECC-1494-4A94-92E8-2069CFE9F7B8}" type="datetimeFigureOut">
              <a:rPr lang="fr-FR" smtClean="0"/>
              <a:t>06/04/2020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8850114-9B54-42E1-8BFB-F6F5E837C16F}" type="slidenum">
              <a:rPr lang="fr-FR" smtClean="0"/>
              <a:t>‹N°›</a:t>
            </a:fld>
            <a:endParaRPr lang="fr-FR"/>
          </a:p>
        </p:txBody>
      </p:sp>
    </p:spTree>
    <p:extLst>
      <p:ext uri="{BB962C8B-B14F-4D97-AF65-F5344CB8AC3E}">
        <p14:creationId xmlns:p14="http://schemas.microsoft.com/office/powerpoint/2010/main" val="1120639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D46EECC-1494-4A94-92E8-2069CFE9F7B8}" type="datetimeFigureOut">
              <a:rPr lang="fr-FR" smtClean="0"/>
              <a:t>06/04/2020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8850114-9B54-42E1-8BFB-F6F5E837C16F}" type="slidenum">
              <a:rPr lang="fr-FR" smtClean="0"/>
              <a:t>‹N°›</a:t>
            </a:fld>
            <a:endParaRPr lang="fr-FR"/>
          </a:p>
        </p:txBody>
      </p:sp>
    </p:spTree>
    <p:extLst>
      <p:ext uri="{BB962C8B-B14F-4D97-AF65-F5344CB8AC3E}">
        <p14:creationId xmlns:p14="http://schemas.microsoft.com/office/powerpoint/2010/main" val="1690570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80233" y="6709302"/>
            <a:ext cx="6243559" cy="2073696"/>
          </a:xfrm>
        </p:spPr>
        <p:txBody>
          <a:bodyPr anchor="t"/>
          <a:lstStyle>
            <a:lvl1pPr algn="l">
              <a:defRPr sz="4400" b="1" cap="all"/>
            </a:lvl1pPr>
          </a:lstStyle>
          <a:p>
            <a:r>
              <a:rPr lang="fr-FR"/>
              <a:t>Modifiez le style du titre</a:t>
            </a:r>
          </a:p>
        </p:txBody>
      </p:sp>
      <p:sp>
        <p:nvSpPr>
          <p:cNvPr id="3" name="Espace réservé du texte 2"/>
          <p:cNvSpPr>
            <a:spLocks noGrp="1"/>
          </p:cNvSpPr>
          <p:nvPr>
            <p:ph type="body" idx="1"/>
          </p:nvPr>
        </p:nvSpPr>
        <p:spPr>
          <a:xfrm>
            <a:off x="580233" y="4425338"/>
            <a:ext cx="6243559" cy="2283965"/>
          </a:xfrm>
        </p:spPr>
        <p:txBody>
          <a:bodyPr anchor="b"/>
          <a:lstStyle>
            <a:lvl1pPr marL="0" indent="0">
              <a:buNone/>
              <a:defRPr sz="2200">
                <a:solidFill>
                  <a:schemeClr val="tx1">
                    <a:tint val="75000"/>
                  </a:schemeClr>
                </a:solidFill>
              </a:defRPr>
            </a:lvl1pPr>
            <a:lvl2pPr marL="508178" indent="0">
              <a:buNone/>
              <a:defRPr sz="2000">
                <a:solidFill>
                  <a:schemeClr val="tx1">
                    <a:tint val="75000"/>
                  </a:schemeClr>
                </a:solidFill>
              </a:defRPr>
            </a:lvl2pPr>
            <a:lvl3pPr marL="1016356" indent="0">
              <a:buNone/>
              <a:defRPr sz="1800">
                <a:solidFill>
                  <a:schemeClr val="tx1">
                    <a:tint val="75000"/>
                  </a:schemeClr>
                </a:solidFill>
              </a:defRPr>
            </a:lvl3pPr>
            <a:lvl4pPr marL="1524533" indent="0">
              <a:buNone/>
              <a:defRPr sz="1600">
                <a:solidFill>
                  <a:schemeClr val="tx1">
                    <a:tint val="75000"/>
                  </a:schemeClr>
                </a:solidFill>
              </a:defRPr>
            </a:lvl4pPr>
            <a:lvl5pPr marL="2032711" indent="0">
              <a:buNone/>
              <a:defRPr sz="1600">
                <a:solidFill>
                  <a:schemeClr val="tx1">
                    <a:tint val="75000"/>
                  </a:schemeClr>
                </a:solidFill>
              </a:defRPr>
            </a:lvl5pPr>
            <a:lvl6pPr marL="2540889" indent="0">
              <a:buNone/>
              <a:defRPr sz="1600">
                <a:solidFill>
                  <a:schemeClr val="tx1">
                    <a:tint val="75000"/>
                  </a:schemeClr>
                </a:solidFill>
              </a:defRPr>
            </a:lvl6pPr>
            <a:lvl7pPr marL="3049067" indent="0">
              <a:buNone/>
              <a:defRPr sz="1600">
                <a:solidFill>
                  <a:schemeClr val="tx1">
                    <a:tint val="75000"/>
                  </a:schemeClr>
                </a:solidFill>
              </a:defRPr>
            </a:lvl7pPr>
            <a:lvl8pPr marL="3557245" indent="0">
              <a:buNone/>
              <a:defRPr sz="1600">
                <a:solidFill>
                  <a:schemeClr val="tx1">
                    <a:tint val="75000"/>
                  </a:schemeClr>
                </a:solidFill>
              </a:defRPr>
            </a:lvl8pPr>
            <a:lvl9pPr marL="4065422"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9D46EECC-1494-4A94-92E8-2069CFE9F7B8}" type="datetimeFigureOut">
              <a:rPr lang="fr-FR" smtClean="0"/>
              <a:t>06/04/2020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8850114-9B54-42E1-8BFB-F6F5E837C16F}" type="slidenum">
              <a:rPr lang="fr-FR" smtClean="0"/>
              <a:t>‹N°›</a:t>
            </a:fld>
            <a:endParaRPr lang="fr-FR"/>
          </a:p>
        </p:txBody>
      </p:sp>
    </p:spTree>
    <p:extLst>
      <p:ext uri="{BB962C8B-B14F-4D97-AF65-F5344CB8AC3E}">
        <p14:creationId xmlns:p14="http://schemas.microsoft.com/office/powerpoint/2010/main" val="2725151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275451" y="3248308"/>
            <a:ext cx="2417849" cy="9186620"/>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2815723" y="3248308"/>
            <a:ext cx="2417849" cy="9186620"/>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9D46EECC-1494-4A94-92E8-2069CFE9F7B8}" type="datetimeFigureOut">
              <a:rPr lang="fr-FR" smtClean="0"/>
              <a:t>06/04/2020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8850114-9B54-42E1-8BFB-F6F5E837C16F}" type="slidenum">
              <a:rPr lang="fr-FR" smtClean="0"/>
              <a:t>‹N°›</a:t>
            </a:fld>
            <a:endParaRPr lang="fr-FR"/>
          </a:p>
        </p:txBody>
      </p:sp>
    </p:spTree>
    <p:extLst>
      <p:ext uri="{BB962C8B-B14F-4D97-AF65-F5344CB8AC3E}">
        <p14:creationId xmlns:p14="http://schemas.microsoft.com/office/powerpoint/2010/main" val="3914841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67268" y="418123"/>
            <a:ext cx="6610827" cy="1740165"/>
          </a:xfrm>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367269" y="2337138"/>
            <a:ext cx="3245478" cy="974008"/>
          </a:xfrm>
        </p:spPr>
        <p:txBody>
          <a:bodyPr anchor="b"/>
          <a:lstStyle>
            <a:lvl1pPr marL="0" indent="0">
              <a:buNone/>
              <a:defRPr sz="2700" b="1"/>
            </a:lvl1pPr>
            <a:lvl2pPr marL="508178" indent="0">
              <a:buNone/>
              <a:defRPr sz="2200" b="1"/>
            </a:lvl2pPr>
            <a:lvl3pPr marL="1016356" indent="0">
              <a:buNone/>
              <a:defRPr sz="2000" b="1"/>
            </a:lvl3pPr>
            <a:lvl4pPr marL="1524533" indent="0">
              <a:buNone/>
              <a:defRPr sz="1800" b="1"/>
            </a:lvl4pPr>
            <a:lvl5pPr marL="2032711" indent="0">
              <a:buNone/>
              <a:defRPr sz="1800" b="1"/>
            </a:lvl5pPr>
            <a:lvl6pPr marL="2540889" indent="0">
              <a:buNone/>
              <a:defRPr sz="1800" b="1"/>
            </a:lvl6pPr>
            <a:lvl7pPr marL="3049067" indent="0">
              <a:buNone/>
              <a:defRPr sz="1800" b="1"/>
            </a:lvl7pPr>
            <a:lvl8pPr marL="3557245" indent="0">
              <a:buNone/>
              <a:defRPr sz="1800" b="1"/>
            </a:lvl8pPr>
            <a:lvl9pPr marL="4065422" indent="0">
              <a:buNone/>
              <a:defRPr sz="1800" b="1"/>
            </a:lvl9pPr>
          </a:lstStyle>
          <a:p>
            <a:pPr lvl="0"/>
            <a:r>
              <a:rPr lang="fr-FR"/>
              <a:t>Modifiez les styles du texte du masque</a:t>
            </a:r>
          </a:p>
        </p:txBody>
      </p:sp>
      <p:sp>
        <p:nvSpPr>
          <p:cNvPr id="4" name="Espace réservé du contenu 3"/>
          <p:cNvSpPr>
            <a:spLocks noGrp="1"/>
          </p:cNvSpPr>
          <p:nvPr>
            <p:ph sz="half" idx="2"/>
          </p:nvPr>
        </p:nvSpPr>
        <p:spPr>
          <a:xfrm>
            <a:off x="367269" y="3311146"/>
            <a:ext cx="3245478" cy="6015653"/>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731343" y="2337138"/>
            <a:ext cx="3246752" cy="974008"/>
          </a:xfrm>
        </p:spPr>
        <p:txBody>
          <a:bodyPr anchor="b"/>
          <a:lstStyle>
            <a:lvl1pPr marL="0" indent="0">
              <a:buNone/>
              <a:defRPr sz="2700" b="1"/>
            </a:lvl1pPr>
            <a:lvl2pPr marL="508178" indent="0">
              <a:buNone/>
              <a:defRPr sz="2200" b="1"/>
            </a:lvl2pPr>
            <a:lvl3pPr marL="1016356" indent="0">
              <a:buNone/>
              <a:defRPr sz="2000" b="1"/>
            </a:lvl3pPr>
            <a:lvl4pPr marL="1524533" indent="0">
              <a:buNone/>
              <a:defRPr sz="1800" b="1"/>
            </a:lvl4pPr>
            <a:lvl5pPr marL="2032711" indent="0">
              <a:buNone/>
              <a:defRPr sz="1800" b="1"/>
            </a:lvl5pPr>
            <a:lvl6pPr marL="2540889" indent="0">
              <a:buNone/>
              <a:defRPr sz="1800" b="1"/>
            </a:lvl6pPr>
            <a:lvl7pPr marL="3049067" indent="0">
              <a:buNone/>
              <a:defRPr sz="1800" b="1"/>
            </a:lvl7pPr>
            <a:lvl8pPr marL="3557245" indent="0">
              <a:buNone/>
              <a:defRPr sz="1800" b="1"/>
            </a:lvl8pPr>
            <a:lvl9pPr marL="4065422" indent="0">
              <a:buNone/>
              <a:defRPr sz="1800" b="1"/>
            </a:lvl9pPr>
          </a:lstStyle>
          <a:p>
            <a:pPr lvl="0"/>
            <a:r>
              <a:rPr lang="fr-FR"/>
              <a:t>Modifiez les styles du texte du masque</a:t>
            </a:r>
          </a:p>
        </p:txBody>
      </p:sp>
      <p:sp>
        <p:nvSpPr>
          <p:cNvPr id="6" name="Espace réservé du contenu 5"/>
          <p:cNvSpPr>
            <a:spLocks noGrp="1"/>
          </p:cNvSpPr>
          <p:nvPr>
            <p:ph sz="quarter" idx="4"/>
          </p:nvPr>
        </p:nvSpPr>
        <p:spPr>
          <a:xfrm>
            <a:off x="3731343" y="3311146"/>
            <a:ext cx="3246752" cy="6015653"/>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9D46EECC-1494-4A94-92E8-2069CFE9F7B8}" type="datetimeFigureOut">
              <a:rPr lang="fr-FR" smtClean="0"/>
              <a:t>06/04/2020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8850114-9B54-42E1-8BFB-F6F5E837C16F}" type="slidenum">
              <a:rPr lang="fr-FR" smtClean="0"/>
              <a:t>‹N°›</a:t>
            </a:fld>
            <a:endParaRPr lang="fr-FR"/>
          </a:p>
        </p:txBody>
      </p:sp>
    </p:spTree>
    <p:extLst>
      <p:ext uri="{BB962C8B-B14F-4D97-AF65-F5344CB8AC3E}">
        <p14:creationId xmlns:p14="http://schemas.microsoft.com/office/powerpoint/2010/main" val="2716322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9D46EECC-1494-4A94-92E8-2069CFE9F7B8}" type="datetimeFigureOut">
              <a:rPr lang="fr-FR" smtClean="0"/>
              <a:t>06/04/2020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8850114-9B54-42E1-8BFB-F6F5E837C16F}" type="slidenum">
              <a:rPr lang="fr-FR" smtClean="0"/>
              <a:t>‹N°›</a:t>
            </a:fld>
            <a:endParaRPr lang="fr-FR"/>
          </a:p>
        </p:txBody>
      </p:sp>
    </p:spTree>
    <p:extLst>
      <p:ext uri="{BB962C8B-B14F-4D97-AF65-F5344CB8AC3E}">
        <p14:creationId xmlns:p14="http://schemas.microsoft.com/office/powerpoint/2010/main" val="2728504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D46EECC-1494-4A94-92E8-2069CFE9F7B8}" type="datetimeFigureOut">
              <a:rPr lang="fr-FR" smtClean="0"/>
              <a:t>06/04/2020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8850114-9B54-42E1-8BFB-F6F5E837C16F}" type="slidenum">
              <a:rPr lang="fr-FR" smtClean="0"/>
              <a:t>‹N°›</a:t>
            </a:fld>
            <a:endParaRPr lang="fr-FR"/>
          </a:p>
        </p:txBody>
      </p:sp>
    </p:spTree>
    <p:extLst>
      <p:ext uri="{BB962C8B-B14F-4D97-AF65-F5344CB8AC3E}">
        <p14:creationId xmlns:p14="http://schemas.microsoft.com/office/powerpoint/2010/main" val="1790196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67269" y="415707"/>
            <a:ext cx="2416574" cy="1769167"/>
          </a:xfrm>
        </p:spPr>
        <p:txBody>
          <a:bodyPr anchor="b"/>
          <a:lstStyle>
            <a:lvl1pPr algn="l">
              <a:defRPr sz="2200" b="1"/>
            </a:lvl1pPr>
          </a:lstStyle>
          <a:p>
            <a:r>
              <a:rPr lang="fr-FR"/>
              <a:t>Modifiez le style du titre</a:t>
            </a:r>
          </a:p>
        </p:txBody>
      </p:sp>
      <p:sp>
        <p:nvSpPr>
          <p:cNvPr id="3" name="Espace réservé du contenu 2"/>
          <p:cNvSpPr>
            <a:spLocks noGrp="1"/>
          </p:cNvSpPr>
          <p:nvPr>
            <p:ph idx="1"/>
          </p:nvPr>
        </p:nvSpPr>
        <p:spPr>
          <a:xfrm>
            <a:off x="2871833" y="415707"/>
            <a:ext cx="4106262" cy="8911094"/>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67269" y="2184874"/>
            <a:ext cx="2416574" cy="7141927"/>
          </a:xfrm>
        </p:spPr>
        <p:txBody>
          <a:bodyPr/>
          <a:lstStyle>
            <a:lvl1pPr marL="0" indent="0">
              <a:buNone/>
              <a:defRPr sz="1600"/>
            </a:lvl1pPr>
            <a:lvl2pPr marL="508178" indent="0">
              <a:buNone/>
              <a:defRPr sz="1300"/>
            </a:lvl2pPr>
            <a:lvl3pPr marL="1016356" indent="0">
              <a:buNone/>
              <a:defRPr sz="1100"/>
            </a:lvl3pPr>
            <a:lvl4pPr marL="1524533" indent="0">
              <a:buNone/>
              <a:defRPr sz="1000"/>
            </a:lvl4pPr>
            <a:lvl5pPr marL="2032711" indent="0">
              <a:buNone/>
              <a:defRPr sz="1000"/>
            </a:lvl5pPr>
            <a:lvl6pPr marL="2540889" indent="0">
              <a:buNone/>
              <a:defRPr sz="1000"/>
            </a:lvl6pPr>
            <a:lvl7pPr marL="3049067" indent="0">
              <a:buNone/>
              <a:defRPr sz="1000"/>
            </a:lvl7pPr>
            <a:lvl8pPr marL="3557245" indent="0">
              <a:buNone/>
              <a:defRPr sz="1000"/>
            </a:lvl8pPr>
            <a:lvl9pPr marL="4065422"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9D46EECC-1494-4A94-92E8-2069CFE9F7B8}" type="datetimeFigureOut">
              <a:rPr lang="fr-FR" smtClean="0"/>
              <a:t>06/04/2020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8850114-9B54-42E1-8BFB-F6F5E837C16F}" type="slidenum">
              <a:rPr lang="fr-FR" smtClean="0"/>
              <a:t>‹N°›</a:t>
            </a:fld>
            <a:endParaRPr lang="fr-FR"/>
          </a:p>
        </p:txBody>
      </p:sp>
    </p:spTree>
    <p:extLst>
      <p:ext uri="{BB962C8B-B14F-4D97-AF65-F5344CB8AC3E}">
        <p14:creationId xmlns:p14="http://schemas.microsoft.com/office/powerpoint/2010/main" val="3208476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39742" y="7308692"/>
            <a:ext cx="4407218" cy="862833"/>
          </a:xfrm>
        </p:spPr>
        <p:txBody>
          <a:bodyPr anchor="b"/>
          <a:lstStyle>
            <a:lvl1pPr algn="l">
              <a:defRPr sz="2200" b="1"/>
            </a:lvl1pPr>
          </a:lstStyle>
          <a:p>
            <a:r>
              <a:rPr lang="fr-FR"/>
              <a:t>Modifiez le style du titre</a:t>
            </a:r>
          </a:p>
        </p:txBody>
      </p:sp>
      <p:sp>
        <p:nvSpPr>
          <p:cNvPr id="3" name="Espace réservé pour une image  2"/>
          <p:cNvSpPr>
            <a:spLocks noGrp="1"/>
          </p:cNvSpPr>
          <p:nvPr>
            <p:ph type="pic" idx="1"/>
          </p:nvPr>
        </p:nvSpPr>
        <p:spPr>
          <a:xfrm>
            <a:off x="1439742" y="932921"/>
            <a:ext cx="4407218" cy="6264593"/>
          </a:xfrm>
        </p:spPr>
        <p:txBody>
          <a:bodyPr/>
          <a:lstStyle>
            <a:lvl1pPr marL="0" indent="0">
              <a:buNone/>
              <a:defRPr sz="3600"/>
            </a:lvl1pPr>
            <a:lvl2pPr marL="508178" indent="0">
              <a:buNone/>
              <a:defRPr sz="3100"/>
            </a:lvl2pPr>
            <a:lvl3pPr marL="1016356" indent="0">
              <a:buNone/>
              <a:defRPr sz="2700"/>
            </a:lvl3pPr>
            <a:lvl4pPr marL="1524533" indent="0">
              <a:buNone/>
              <a:defRPr sz="2200"/>
            </a:lvl4pPr>
            <a:lvl5pPr marL="2032711" indent="0">
              <a:buNone/>
              <a:defRPr sz="2200"/>
            </a:lvl5pPr>
            <a:lvl6pPr marL="2540889" indent="0">
              <a:buNone/>
              <a:defRPr sz="2200"/>
            </a:lvl6pPr>
            <a:lvl7pPr marL="3049067" indent="0">
              <a:buNone/>
              <a:defRPr sz="2200"/>
            </a:lvl7pPr>
            <a:lvl8pPr marL="3557245" indent="0">
              <a:buNone/>
              <a:defRPr sz="2200"/>
            </a:lvl8pPr>
            <a:lvl9pPr marL="4065422" indent="0">
              <a:buNone/>
              <a:defRPr sz="2200"/>
            </a:lvl9pPr>
          </a:lstStyle>
          <a:p>
            <a:endParaRPr lang="fr-FR"/>
          </a:p>
        </p:txBody>
      </p:sp>
      <p:sp>
        <p:nvSpPr>
          <p:cNvPr id="4" name="Espace réservé du texte 3"/>
          <p:cNvSpPr>
            <a:spLocks noGrp="1"/>
          </p:cNvSpPr>
          <p:nvPr>
            <p:ph type="body" sz="half" idx="2"/>
          </p:nvPr>
        </p:nvSpPr>
        <p:spPr>
          <a:xfrm>
            <a:off x="1439742" y="8171525"/>
            <a:ext cx="4407218" cy="1225365"/>
          </a:xfrm>
        </p:spPr>
        <p:txBody>
          <a:bodyPr/>
          <a:lstStyle>
            <a:lvl1pPr marL="0" indent="0">
              <a:buNone/>
              <a:defRPr sz="1600"/>
            </a:lvl1pPr>
            <a:lvl2pPr marL="508178" indent="0">
              <a:buNone/>
              <a:defRPr sz="1300"/>
            </a:lvl2pPr>
            <a:lvl3pPr marL="1016356" indent="0">
              <a:buNone/>
              <a:defRPr sz="1100"/>
            </a:lvl3pPr>
            <a:lvl4pPr marL="1524533" indent="0">
              <a:buNone/>
              <a:defRPr sz="1000"/>
            </a:lvl4pPr>
            <a:lvl5pPr marL="2032711" indent="0">
              <a:buNone/>
              <a:defRPr sz="1000"/>
            </a:lvl5pPr>
            <a:lvl6pPr marL="2540889" indent="0">
              <a:buNone/>
              <a:defRPr sz="1000"/>
            </a:lvl6pPr>
            <a:lvl7pPr marL="3049067" indent="0">
              <a:buNone/>
              <a:defRPr sz="1000"/>
            </a:lvl7pPr>
            <a:lvl8pPr marL="3557245" indent="0">
              <a:buNone/>
              <a:defRPr sz="1000"/>
            </a:lvl8pPr>
            <a:lvl9pPr marL="4065422"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9D46EECC-1494-4A94-92E8-2069CFE9F7B8}" type="datetimeFigureOut">
              <a:rPr lang="fr-FR" smtClean="0"/>
              <a:t>06/04/2020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8850114-9B54-42E1-8BFB-F6F5E837C16F}" type="slidenum">
              <a:rPr lang="fr-FR" smtClean="0"/>
              <a:t>‹N°›</a:t>
            </a:fld>
            <a:endParaRPr lang="fr-FR"/>
          </a:p>
        </p:txBody>
      </p:sp>
    </p:spTree>
    <p:extLst>
      <p:ext uri="{BB962C8B-B14F-4D97-AF65-F5344CB8AC3E}">
        <p14:creationId xmlns:p14="http://schemas.microsoft.com/office/powerpoint/2010/main" val="3182478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67268" y="418123"/>
            <a:ext cx="6610827" cy="1740165"/>
          </a:xfrm>
          <a:prstGeom prst="rect">
            <a:avLst/>
          </a:prstGeom>
        </p:spPr>
        <p:txBody>
          <a:bodyPr vert="horz" lIns="101636" tIns="50818" rIns="101636" bIns="50818" rtlCol="0" anchor="ctr">
            <a:normAutofit/>
          </a:bodyPr>
          <a:lstStyle/>
          <a:p>
            <a:r>
              <a:rPr lang="fr-FR"/>
              <a:t>Modifiez le style du titre</a:t>
            </a:r>
          </a:p>
        </p:txBody>
      </p:sp>
      <p:sp>
        <p:nvSpPr>
          <p:cNvPr id="3" name="Espace réservé du texte 2"/>
          <p:cNvSpPr>
            <a:spLocks noGrp="1"/>
          </p:cNvSpPr>
          <p:nvPr>
            <p:ph type="body" idx="1"/>
          </p:nvPr>
        </p:nvSpPr>
        <p:spPr>
          <a:xfrm>
            <a:off x="367268" y="2436232"/>
            <a:ext cx="6610827" cy="6890569"/>
          </a:xfrm>
          <a:prstGeom prst="rect">
            <a:avLst/>
          </a:prstGeom>
        </p:spPr>
        <p:txBody>
          <a:bodyPr vert="horz" lIns="101636" tIns="50818" rIns="101636" bIns="50818"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67268" y="9677250"/>
            <a:ext cx="1713918" cy="555886"/>
          </a:xfrm>
          <a:prstGeom prst="rect">
            <a:avLst/>
          </a:prstGeom>
        </p:spPr>
        <p:txBody>
          <a:bodyPr vert="horz" lIns="101636" tIns="50818" rIns="101636" bIns="50818" rtlCol="0" anchor="ctr"/>
          <a:lstStyle>
            <a:lvl1pPr algn="l">
              <a:defRPr sz="1300">
                <a:solidFill>
                  <a:schemeClr val="tx1">
                    <a:tint val="75000"/>
                  </a:schemeClr>
                </a:solidFill>
              </a:defRPr>
            </a:lvl1pPr>
          </a:lstStyle>
          <a:p>
            <a:fld id="{9D46EECC-1494-4A94-92E8-2069CFE9F7B8}" type="datetimeFigureOut">
              <a:rPr lang="fr-FR" smtClean="0"/>
              <a:t>06/04/2020</a:t>
            </a:fld>
            <a:endParaRPr lang="fr-FR"/>
          </a:p>
        </p:txBody>
      </p:sp>
      <p:sp>
        <p:nvSpPr>
          <p:cNvPr id="5" name="Espace réservé du pied de page 4"/>
          <p:cNvSpPr>
            <a:spLocks noGrp="1"/>
          </p:cNvSpPr>
          <p:nvPr>
            <p:ph type="ftr" sz="quarter" idx="3"/>
          </p:nvPr>
        </p:nvSpPr>
        <p:spPr>
          <a:xfrm>
            <a:off x="2509666" y="9677250"/>
            <a:ext cx="2326032" cy="555886"/>
          </a:xfrm>
          <a:prstGeom prst="rect">
            <a:avLst/>
          </a:prstGeom>
        </p:spPr>
        <p:txBody>
          <a:bodyPr vert="horz" lIns="101636" tIns="50818" rIns="101636" bIns="50818" rtlCol="0" anchor="ctr"/>
          <a:lstStyle>
            <a:lvl1pPr algn="ctr">
              <a:defRPr sz="13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264177" y="9677250"/>
            <a:ext cx="1713918" cy="555886"/>
          </a:xfrm>
          <a:prstGeom prst="rect">
            <a:avLst/>
          </a:prstGeom>
        </p:spPr>
        <p:txBody>
          <a:bodyPr vert="horz" lIns="101636" tIns="50818" rIns="101636" bIns="50818" rtlCol="0" anchor="ctr"/>
          <a:lstStyle>
            <a:lvl1pPr algn="r">
              <a:defRPr sz="1300">
                <a:solidFill>
                  <a:schemeClr val="tx1">
                    <a:tint val="75000"/>
                  </a:schemeClr>
                </a:solidFill>
              </a:defRPr>
            </a:lvl1pPr>
          </a:lstStyle>
          <a:p>
            <a:fld id="{48850114-9B54-42E1-8BFB-F6F5E837C16F}" type="slidenum">
              <a:rPr lang="fr-FR" smtClean="0"/>
              <a:t>‹N°›</a:t>
            </a:fld>
            <a:endParaRPr lang="fr-FR"/>
          </a:p>
        </p:txBody>
      </p:sp>
    </p:spTree>
    <p:extLst>
      <p:ext uri="{BB962C8B-B14F-4D97-AF65-F5344CB8AC3E}">
        <p14:creationId xmlns:p14="http://schemas.microsoft.com/office/powerpoint/2010/main" val="31091996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16356" rtl="0" eaLnBrk="1" latinLnBrk="0" hangingPunct="1">
        <a:spcBef>
          <a:spcPct val="0"/>
        </a:spcBef>
        <a:buNone/>
        <a:defRPr sz="4900" kern="1200">
          <a:solidFill>
            <a:schemeClr val="tx1"/>
          </a:solidFill>
          <a:latin typeface="+mj-lt"/>
          <a:ea typeface="+mj-ea"/>
          <a:cs typeface="+mj-cs"/>
        </a:defRPr>
      </a:lvl1pPr>
    </p:titleStyle>
    <p:bodyStyle>
      <a:lvl1pPr marL="381133" indent="-381133" algn="l" defTabSz="1016356"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1pPr>
      <a:lvl2pPr marL="825789" indent="-317611" algn="l" defTabSz="1016356" rtl="0" eaLnBrk="1" latinLnBrk="0" hangingPunct="1">
        <a:spcBef>
          <a:spcPct val="20000"/>
        </a:spcBef>
        <a:buFont typeface="Arial" panose="020B0604020202020204" pitchFamily="34" charset="0"/>
        <a:buChar char="–"/>
        <a:defRPr sz="3100" kern="1200">
          <a:solidFill>
            <a:schemeClr val="tx1"/>
          </a:solidFill>
          <a:latin typeface="+mn-lt"/>
          <a:ea typeface="+mn-ea"/>
          <a:cs typeface="+mn-cs"/>
        </a:defRPr>
      </a:lvl2pPr>
      <a:lvl3pPr marL="1270445" indent="-254089" algn="l" defTabSz="1016356"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3pPr>
      <a:lvl4pPr marL="1778622" indent="-254089" algn="l" defTabSz="1016356"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4pPr>
      <a:lvl5pPr marL="2286800" indent="-254089" algn="l" defTabSz="1016356"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5pPr>
      <a:lvl6pPr marL="2794978" indent="-254089" algn="l" defTabSz="1016356"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03156" indent="-254089" algn="l" defTabSz="1016356"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11334" indent="-254089" algn="l" defTabSz="1016356"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19511" indent="-254089" algn="l" defTabSz="1016356"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p:bodyStyle>
    <p:otherStyle>
      <a:defPPr>
        <a:defRPr lang="fr-FR"/>
      </a:defPPr>
      <a:lvl1pPr marL="0" algn="l" defTabSz="1016356" rtl="0" eaLnBrk="1" latinLnBrk="0" hangingPunct="1">
        <a:defRPr sz="2000" kern="1200">
          <a:solidFill>
            <a:schemeClr val="tx1"/>
          </a:solidFill>
          <a:latin typeface="+mn-lt"/>
          <a:ea typeface="+mn-ea"/>
          <a:cs typeface="+mn-cs"/>
        </a:defRPr>
      </a:lvl1pPr>
      <a:lvl2pPr marL="508178" algn="l" defTabSz="1016356" rtl="0" eaLnBrk="1" latinLnBrk="0" hangingPunct="1">
        <a:defRPr sz="2000" kern="1200">
          <a:solidFill>
            <a:schemeClr val="tx1"/>
          </a:solidFill>
          <a:latin typeface="+mn-lt"/>
          <a:ea typeface="+mn-ea"/>
          <a:cs typeface="+mn-cs"/>
        </a:defRPr>
      </a:lvl2pPr>
      <a:lvl3pPr marL="1016356" algn="l" defTabSz="1016356" rtl="0" eaLnBrk="1" latinLnBrk="0" hangingPunct="1">
        <a:defRPr sz="2000" kern="1200">
          <a:solidFill>
            <a:schemeClr val="tx1"/>
          </a:solidFill>
          <a:latin typeface="+mn-lt"/>
          <a:ea typeface="+mn-ea"/>
          <a:cs typeface="+mn-cs"/>
        </a:defRPr>
      </a:lvl3pPr>
      <a:lvl4pPr marL="1524533" algn="l" defTabSz="1016356" rtl="0" eaLnBrk="1" latinLnBrk="0" hangingPunct="1">
        <a:defRPr sz="2000" kern="1200">
          <a:solidFill>
            <a:schemeClr val="tx1"/>
          </a:solidFill>
          <a:latin typeface="+mn-lt"/>
          <a:ea typeface="+mn-ea"/>
          <a:cs typeface="+mn-cs"/>
        </a:defRPr>
      </a:lvl4pPr>
      <a:lvl5pPr marL="2032711" algn="l" defTabSz="1016356" rtl="0" eaLnBrk="1" latinLnBrk="0" hangingPunct="1">
        <a:defRPr sz="2000" kern="1200">
          <a:solidFill>
            <a:schemeClr val="tx1"/>
          </a:solidFill>
          <a:latin typeface="+mn-lt"/>
          <a:ea typeface="+mn-ea"/>
          <a:cs typeface="+mn-cs"/>
        </a:defRPr>
      </a:lvl5pPr>
      <a:lvl6pPr marL="2540889" algn="l" defTabSz="1016356" rtl="0" eaLnBrk="1" latinLnBrk="0" hangingPunct="1">
        <a:defRPr sz="2000" kern="1200">
          <a:solidFill>
            <a:schemeClr val="tx1"/>
          </a:solidFill>
          <a:latin typeface="+mn-lt"/>
          <a:ea typeface="+mn-ea"/>
          <a:cs typeface="+mn-cs"/>
        </a:defRPr>
      </a:lvl6pPr>
      <a:lvl7pPr marL="3049067" algn="l" defTabSz="1016356" rtl="0" eaLnBrk="1" latinLnBrk="0" hangingPunct="1">
        <a:defRPr sz="2000" kern="1200">
          <a:solidFill>
            <a:schemeClr val="tx1"/>
          </a:solidFill>
          <a:latin typeface="+mn-lt"/>
          <a:ea typeface="+mn-ea"/>
          <a:cs typeface="+mn-cs"/>
        </a:defRPr>
      </a:lvl7pPr>
      <a:lvl8pPr marL="3557245" algn="l" defTabSz="1016356" rtl="0" eaLnBrk="1" latinLnBrk="0" hangingPunct="1">
        <a:defRPr sz="2000" kern="1200">
          <a:solidFill>
            <a:schemeClr val="tx1"/>
          </a:solidFill>
          <a:latin typeface="+mn-lt"/>
          <a:ea typeface="+mn-ea"/>
          <a:cs typeface="+mn-cs"/>
        </a:defRPr>
      </a:lvl8pPr>
      <a:lvl9pPr marL="4065422" algn="l" defTabSz="1016356"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image" Target="../media/image19.jpe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89935" y="-108098"/>
            <a:ext cx="4976500" cy="933625"/>
          </a:xfrm>
          <a:prstGeom prst="rect">
            <a:avLst/>
          </a:prstGeom>
          <a:noFill/>
        </p:spPr>
        <p:txBody>
          <a:bodyPr wrap="none" lIns="101636" tIns="50818" rIns="101636" bIns="50818">
            <a:spAutoFit/>
          </a:bodyPr>
          <a:lstStyle/>
          <a:p>
            <a:pPr algn="ctr"/>
            <a:r>
              <a:rPr lang="fr-FR" sz="5400" b="1" spc="-150" dirty="0">
                <a:ln w="12700">
                  <a:solidFill>
                    <a:schemeClr val="accent4"/>
                  </a:solidFill>
                  <a:prstDash val="solid"/>
                </a:ln>
                <a:solidFill>
                  <a:schemeClr val="accent4">
                    <a:lumMod val="40000"/>
                    <a:lumOff val="60000"/>
                  </a:schemeClr>
                </a:solidFill>
                <a:effectLst>
                  <a:outerShdw blurRad="41275" dist="20320" dir="1800000" algn="tl" rotWithShape="0">
                    <a:srgbClr val="000000">
                      <a:alpha val="40000"/>
                    </a:srgbClr>
                  </a:outerShdw>
                </a:effectLst>
                <a:latin typeface="Fineliner Script" pitchFamily="50" charset="0"/>
              </a:rPr>
              <a:t>How many are there?</a:t>
            </a:r>
            <a:endParaRPr lang="fr-FR" sz="4000" b="1" spc="-150" dirty="0">
              <a:ln w="12700">
                <a:solidFill>
                  <a:schemeClr val="accent4"/>
                </a:solidFill>
                <a:prstDash val="solid"/>
              </a:ln>
              <a:solidFill>
                <a:schemeClr val="accent4">
                  <a:lumMod val="40000"/>
                  <a:lumOff val="60000"/>
                </a:schemeClr>
              </a:solidFill>
              <a:effectLst>
                <a:outerShdw blurRad="41275" dist="20320" dir="1800000" algn="tl" rotWithShape="0">
                  <a:srgbClr val="000000">
                    <a:alpha val="40000"/>
                  </a:srgbClr>
                </a:outerShdw>
              </a:effectLst>
              <a:latin typeface="Fineliner Script" pitchFamily="50" charset="0"/>
            </a:endParaRPr>
          </a:p>
        </p:txBody>
      </p:sp>
      <p:cxnSp>
        <p:nvCxnSpPr>
          <p:cNvPr id="5" name="Connecteur droit 4"/>
          <p:cNvCxnSpPr/>
          <p:nvPr/>
        </p:nvCxnSpPr>
        <p:spPr>
          <a:xfrm>
            <a:off x="0" y="828006"/>
            <a:ext cx="7345363" cy="0"/>
          </a:xfrm>
          <a:prstGeom prst="line">
            <a:avLst/>
          </a:prstGeom>
          <a:ln w="57150">
            <a:solidFill>
              <a:schemeClr val="accent4"/>
            </a:solidFill>
          </a:ln>
          <a:scene3d>
            <a:camera prst="orthographicFront"/>
            <a:lightRig rig="threePt" dir="t"/>
          </a:scene3d>
          <a:sp3d>
            <a:bevelT prst="relaxedInset"/>
          </a:sp3d>
        </p:spPr>
        <p:style>
          <a:lnRef idx="1">
            <a:schemeClr val="accent1"/>
          </a:lnRef>
          <a:fillRef idx="0">
            <a:schemeClr val="accent1"/>
          </a:fillRef>
          <a:effectRef idx="0">
            <a:schemeClr val="accent1"/>
          </a:effectRef>
          <a:fontRef idx="minor">
            <a:schemeClr val="tx1"/>
          </a:fontRef>
        </p:style>
      </p:cxnSp>
      <p:sp>
        <p:nvSpPr>
          <p:cNvPr id="6" name="Ellipse 5"/>
          <p:cNvSpPr/>
          <p:nvPr/>
        </p:nvSpPr>
        <p:spPr>
          <a:xfrm>
            <a:off x="0" y="145809"/>
            <a:ext cx="1453869" cy="703758"/>
          </a:xfrm>
          <a:prstGeom prst="ellipse">
            <a:avLst/>
          </a:prstGeom>
          <a:solidFill>
            <a:schemeClr val="bg1"/>
          </a:solidFill>
          <a:ln>
            <a:solidFill>
              <a:schemeClr val="accent4"/>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01636" tIns="50818" rIns="101636" bIns="50818" rtlCol="0" anchor="ctr"/>
          <a:lstStyle/>
          <a:p>
            <a:pPr algn="ctr"/>
            <a:endParaRPr lang="fr-FR" sz="3600" dirty="0">
              <a:solidFill>
                <a:schemeClr val="tx1"/>
              </a:solidFill>
              <a:effectLst>
                <a:outerShdw blurRad="38100" dist="38100" dir="2700000" algn="tl">
                  <a:srgbClr val="000000">
                    <a:alpha val="43137"/>
                  </a:srgbClr>
                </a:outerShdw>
              </a:effectLst>
              <a:latin typeface="Fineliner Script" pitchFamily="50" charset="0"/>
              <a:ea typeface="Clensey" panose="02000603000000000000" pitchFamily="2" charset="0"/>
            </a:endParaRPr>
          </a:p>
        </p:txBody>
      </p:sp>
      <p:sp>
        <p:nvSpPr>
          <p:cNvPr id="10" name="ZoneTexte 9"/>
          <p:cNvSpPr txBox="1"/>
          <p:nvPr/>
        </p:nvSpPr>
        <p:spPr>
          <a:xfrm>
            <a:off x="4021002" y="1002897"/>
            <a:ext cx="2850707" cy="471960"/>
          </a:xfrm>
          <a:prstGeom prst="rect">
            <a:avLst/>
          </a:prstGeom>
          <a:noFill/>
        </p:spPr>
        <p:txBody>
          <a:bodyPr wrap="square" lIns="101636" tIns="50818" rIns="101636" bIns="50818" rtlCol="0">
            <a:spAutoFit/>
          </a:bodyPr>
          <a:lstStyle/>
          <a:p>
            <a:r>
              <a:rPr lang="fr-FR" sz="2400" dirty="0">
                <a:latin typeface="Fineliner Script" pitchFamily="50" charset="0"/>
              </a:rPr>
              <a:t>Relie images et noms</a:t>
            </a:r>
          </a:p>
        </p:txBody>
      </p:sp>
      <p:sp>
        <p:nvSpPr>
          <p:cNvPr id="2" name="Rectangle 1"/>
          <p:cNvSpPr/>
          <p:nvPr/>
        </p:nvSpPr>
        <p:spPr>
          <a:xfrm>
            <a:off x="118033" y="191002"/>
            <a:ext cx="1453869" cy="595071"/>
          </a:xfrm>
          <a:prstGeom prst="rect">
            <a:avLst/>
          </a:prstGeom>
        </p:spPr>
        <p:txBody>
          <a:bodyPr wrap="none" lIns="101636" tIns="50818" rIns="101636" bIns="50818">
            <a:spAutoFit/>
          </a:bodyPr>
          <a:lstStyle/>
          <a:p>
            <a:pPr lvl="0" algn="ctr"/>
            <a:r>
              <a:rPr lang="fr-FR" sz="3200" dirty="0">
                <a:solidFill>
                  <a:schemeClr val="accent4"/>
                </a:solidFill>
                <a:effectLst>
                  <a:outerShdw blurRad="38100" dist="38100" dir="2700000" algn="tl">
                    <a:srgbClr val="000000">
                      <a:alpha val="43137"/>
                    </a:srgbClr>
                  </a:outerShdw>
                </a:effectLst>
                <a:latin typeface="Fineliner Script" pitchFamily="50" charset="0"/>
                <a:ea typeface="Clensey" panose="02000603000000000000" pitchFamily="2" charset="0"/>
              </a:rPr>
              <a:t>Anglais</a:t>
            </a:r>
            <a:r>
              <a:rPr lang="fr-FR" dirty="0">
                <a:solidFill>
                  <a:schemeClr val="accent4"/>
                </a:solidFill>
                <a:effectLst>
                  <a:outerShdw blurRad="38100" dist="38100" dir="2700000" algn="tl">
                    <a:srgbClr val="000000">
                      <a:alpha val="43137"/>
                    </a:srgbClr>
                  </a:outerShdw>
                </a:effectLst>
                <a:latin typeface="Fineliner Script" pitchFamily="50" charset="0"/>
                <a:ea typeface="Clensey" panose="02000603000000000000" pitchFamily="2" charset="0"/>
              </a:rPr>
              <a:t> </a:t>
            </a:r>
            <a:endParaRPr lang="fr-FR" sz="3200" dirty="0">
              <a:solidFill>
                <a:schemeClr val="accent4"/>
              </a:solidFill>
              <a:effectLst>
                <a:outerShdw blurRad="38100" dist="38100" dir="2700000" algn="tl">
                  <a:srgbClr val="000000">
                    <a:alpha val="43137"/>
                  </a:srgbClr>
                </a:outerShdw>
              </a:effectLst>
              <a:latin typeface="Fineliner Script" pitchFamily="50" charset="0"/>
              <a:ea typeface="Clensey" panose="02000603000000000000" pitchFamily="2" charset="0"/>
            </a:endParaRPr>
          </a:p>
        </p:txBody>
      </p:sp>
      <p:sp>
        <p:nvSpPr>
          <p:cNvPr id="65" name="Rectangle à coins arrondis 64"/>
          <p:cNvSpPr/>
          <p:nvPr/>
        </p:nvSpPr>
        <p:spPr>
          <a:xfrm>
            <a:off x="186363" y="1002897"/>
            <a:ext cx="3085823" cy="7590115"/>
          </a:xfrm>
          <a:prstGeom prst="roundRect">
            <a:avLst>
              <a:gd name="adj" fmla="val 6339"/>
            </a:avLst>
          </a:prstGeom>
          <a:solidFill>
            <a:schemeClr val="accent4">
              <a:lumMod val="20000"/>
              <a:lumOff val="80000"/>
            </a:schemeClr>
          </a:solidFill>
          <a:ln>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01636" tIns="50818" rIns="101636" bIns="50818" rtlCol="0" anchor="ctr"/>
          <a:lstStyle/>
          <a:p>
            <a:pPr algn="ctr"/>
            <a:endParaRPr lang="fr-FR"/>
          </a:p>
        </p:txBody>
      </p:sp>
      <p:sp>
        <p:nvSpPr>
          <p:cNvPr id="14" name="Ellipse 13"/>
          <p:cNvSpPr/>
          <p:nvPr/>
        </p:nvSpPr>
        <p:spPr>
          <a:xfrm>
            <a:off x="3507413" y="1593433"/>
            <a:ext cx="513589" cy="261610"/>
          </a:xfrm>
          <a:prstGeom prst="ellipse">
            <a:avLst/>
          </a:prstGeom>
          <a:solidFill>
            <a:schemeClr val="bg1"/>
          </a:solid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6" name="ZoneTexte 65"/>
          <p:cNvSpPr txBox="1"/>
          <p:nvPr/>
        </p:nvSpPr>
        <p:spPr>
          <a:xfrm>
            <a:off x="186365" y="1005257"/>
            <a:ext cx="3085822" cy="7686243"/>
          </a:xfrm>
          <a:prstGeom prst="rect">
            <a:avLst/>
          </a:prstGeom>
          <a:noFill/>
        </p:spPr>
        <p:txBody>
          <a:bodyPr wrap="square" lIns="101636" tIns="50818" rIns="101636" bIns="50818" rtlCol="0">
            <a:spAutoFit/>
          </a:bodyPr>
          <a:lstStyle/>
          <a:p>
            <a:pPr>
              <a:lnSpc>
                <a:spcPct val="80000"/>
              </a:lnSpc>
            </a:pPr>
            <a:r>
              <a:rPr lang="fr-FR" sz="1600" dirty="0">
                <a:latin typeface="KG Primary Italics" panose="02000506000000020003" pitchFamily="2" charset="0"/>
                <a:ea typeface="Clensey" panose="02000603000000000000" pitchFamily="2" charset="0"/>
              </a:rPr>
              <a:t>Can </a:t>
            </a:r>
            <a:r>
              <a:rPr lang="fr-FR" sz="1600" dirty="0" err="1">
                <a:latin typeface="KG Primary Italics" panose="02000506000000020003" pitchFamily="2" charset="0"/>
                <a:ea typeface="Clensey" panose="02000603000000000000" pitchFamily="2" charset="0"/>
              </a:rPr>
              <a:t>you</a:t>
            </a:r>
            <a:r>
              <a:rPr lang="fr-FR" sz="1600" dirty="0">
                <a:latin typeface="KG Primary Italics" panose="02000506000000020003" pitchFamily="2" charset="0"/>
                <a:ea typeface="Clensey" panose="02000603000000000000" pitchFamily="2" charset="0"/>
              </a:rPr>
              <a:t> tell me </a:t>
            </a:r>
          </a:p>
          <a:p>
            <a:pPr>
              <a:lnSpc>
                <a:spcPct val="80000"/>
              </a:lnSpc>
            </a:pPr>
            <a:r>
              <a:rPr lang="fr-FR" sz="1600" dirty="0">
                <a:latin typeface="KG Primary Italics" panose="02000506000000020003" pitchFamily="2" charset="0"/>
                <a:ea typeface="Clensey" panose="02000603000000000000" pitchFamily="2" charset="0"/>
              </a:rPr>
              <a:t>How many</a:t>
            </a:r>
          </a:p>
          <a:p>
            <a:pPr>
              <a:lnSpc>
                <a:spcPct val="80000"/>
              </a:lnSpc>
            </a:pPr>
            <a:r>
              <a:rPr lang="fr-FR" sz="1600" dirty="0" err="1">
                <a:latin typeface="KG Primary Italics" panose="02000506000000020003" pitchFamily="2" charset="0"/>
                <a:ea typeface="Clensey" panose="02000603000000000000" pitchFamily="2" charset="0"/>
              </a:rPr>
              <a:t>Pens</a:t>
            </a:r>
            <a:r>
              <a:rPr lang="fr-FR" sz="1600" dirty="0">
                <a:latin typeface="KG Primary Italics" panose="02000506000000020003" pitchFamily="2" charset="0"/>
                <a:ea typeface="Clensey" panose="02000603000000000000" pitchFamily="2" charset="0"/>
              </a:rPr>
              <a:t> are there ? And crayons ?</a:t>
            </a:r>
          </a:p>
          <a:p>
            <a:pPr>
              <a:lnSpc>
                <a:spcPct val="80000"/>
              </a:lnSpc>
            </a:pPr>
            <a:r>
              <a:rPr lang="fr-FR" sz="1600" dirty="0">
                <a:latin typeface="KG Primary Italics" panose="02000506000000020003" pitchFamily="2" charset="0"/>
                <a:ea typeface="Clensey" panose="02000603000000000000" pitchFamily="2" charset="0"/>
              </a:rPr>
              <a:t>Can </a:t>
            </a:r>
            <a:r>
              <a:rPr lang="fr-FR" sz="1600" dirty="0" err="1">
                <a:latin typeface="KG Primary Italics" panose="02000506000000020003" pitchFamily="2" charset="0"/>
                <a:ea typeface="Clensey" panose="02000603000000000000" pitchFamily="2" charset="0"/>
              </a:rPr>
              <a:t>you</a:t>
            </a:r>
            <a:r>
              <a:rPr lang="fr-FR" sz="1600" dirty="0">
                <a:latin typeface="KG Primary Italics" panose="02000506000000020003" pitchFamily="2" charset="0"/>
                <a:ea typeface="Clensey" panose="02000603000000000000" pitchFamily="2" charset="0"/>
              </a:rPr>
              <a:t> tell me, how many are there ?</a:t>
            </a:r>
          </a:p>
          <a:p>
            <a:pPr>
              <a:lnSpc>
                <a:spcPct val="80000"/>
              </a:lnSpc>
            </a:pPr>
            <a:endParaRPr lang="fr-FR" sz="800" dirty="0">
              <a:latin typeface="KG Primary Italics" panose="02000506000000020003" pitchFamily="2" charset="0"/>
              <a:ea typeface="Clensey" panose="02000603000000000000" pitchFamily="2" charset="0"/>
            </a:endParaRPr>
          </a:p>
          <a:p>
            <a:pPr>
              <a:lnSpc>
                <a:spcPct val="80000"/>
              </a:lnSpc>
            </a:pPr>
            <a:r>
              <a:rPr lang="fr-FR" sz="1600" dirty="0">
                <a:latin typeface="KG Primary Italics" panose="02000506000000020003" pitchFamily="2" charset="0"/>
                <a:ea typeface="Clensey" panose="02000603000000000000" pitchFamily="2" charset="0"/>
              </a:rPr>
              <a:t>Can </a:t>
            </a:r>
            <a:r>
              <a:rPr lang="fr-FR" sz="1600" dirty="0" err="1">
                <a:latin typeface="KG Primary Italics" panose="02000506000000020003" pitchFamily="2" charset="0"/>
                <a:ea typeface="Clensey" panose="02000603000000000000" pitchFamily="2" charset="0"/>
              </a:rPr>
              <a:t>you</a:t>
            </a:r>
            <a:r>
              <a:rPr lang="fr-FR" sz="1600" dirty="0">
                <a:latin typeface="KG Primary Italics" panose="02000506000000020003" pitchFamily="2" charset="0"/>
                <a:ea typeface="Clensey" panose="02000603000000000000" pitchFamily="2" charset="0"/>
              </a:rPr>
              <a:t> tell me</a:t>
            </a:r>
          </a:p>
          <a:p>
            <a:pPr>
              <a:lnSpc>
                <a:spcPct val="80000"/>
              </a:lnSpc>
            </a:pPr>
            <a:r>
              <a:rPr lang="fr-FR" sz="1600" dirty="0">
                <a:latin typeface="KG Primary Italics" panose="02000506000000020003" pitchFamily="2" charset="0"/>
                <a:ea typeface="Clensey" panose="02000603000000000000" pitchFamily="2" charset="0"/>
              </a:rPr>
              <a:t>How many</a:t>
            </a:r>
          </a:p>
          <a:p>
            <a:pPr>
              <a:lnSpc>
                <a:spcPct val="80000"/>
              </a:lnSpc>
            </a:pPr>
            <a:r>
              <a:rPr lang="fr-FR" sz="1600" dirty="0">
                <a:latin typeface="KG Primary Italics" panose="02000506000000020003" pitchFamily="2" charset="0"/>
                <a:ea typeface="Clensey" panose="02000603000000000000" pitchFamily="2" charset="0"/>
              </a:rPr>
              <a:t>Books are there ? And copy books ?</a:t>
            </a:r>
          </a:p>
          <a:p>
            <a:pPr>
              <a:lnSpc>
                <a:spcPct val="80000"/>
              </a:lnSpc>
            </a:pPr>
            <a:r>
              <a:rPr lang="fr-FR" sz="1600" dirty="0">
                <a:latin typeface="KG Primary Italics" panose="02000506000000020003" pitchFamily="2" charset="0"/>
                <a:ea typeface="Clensey" panose="02000603000000000000" pitchFamily="2" charset="0"/>
              </a:rPr>
              <a:t>Can </a:t>
            </a:r>
            <a:r>
              <a:rPr lang="fr-FR" sz="1600" dirty="0" err="1">
                <a:latin typeface="KG Primary Italics" panose="02000506000000020003" pitchFamily="2" charset="0"/>
                <a:ea typeface="Clensey" panose="02000603000000000000" pitchFamily="2" charset="0"/>
              </a:rPr>
              <a:t>you</a:t>
            </a:r>
            <a:r>
              <a:rPr lang="fr-FR" sz="1600" dirty="0">
                <a:latin typeface="KG Primary Italics" panose="02000506000000020003" pitchFamily="2" charset="0"/>
                <a:ea typeface="Clensey" panose="02000603000000000000" pitchFamily="2" charset="0"/>
              </a:rPr>
              <a:t> tell me, how many ?</a:t>
            </a:r>
          </a:p>
          <a:p>
            <a:pPr>
              <a:lnSpc>
                <a:spcPct val="80000"/>
              </a:lnSpc>
            </a:pPr>
            <a:endParaRPr lang="fr-FR" sz="800" dirty="0">
              <a:latin typeface="KG Primary Italics" panose="02000506000000020003" pitchFamily="2" charset="0"/>
              <a:ea typeface="Clensey" panose="02000603000000000000" pitchFamily="2" charset="0"/>
            </a:endParaRPr>
          </a:p>
          <a:p>
            <a:pPr>
              <a:lnSpc>
                <a:spcPct val="80000"/>
              </a:lnSpc>
            </a:pPr>
            <a:r>
              <a:rPr lang="fr-FR" sz="1600" dirty="0">
                <a:latin typeface="KG Primary Italics" panose="02000506000000020003" pitchFamily="2" charset="0"/>
                <a:ea typeface="Clensey" panose="02000603000000000000" pitchFamily="2" charset="0"/>
              </a:rPr>
              <a:t>One, </a:t>
            </a:r>
            <a:r>
              <a:rPr lang="fr-FR" sz="1600" dirty="0" err="1">
                <a:latin typeface="KG Primary Italics" panose="02000506000000020003" pitchFamily="2" charset="0"/>
                <a:ea typeface="Clensey" panose="02000603000000000000" pitchFamily="2" charset="0"/>
              </a:rPr>
              <a:t>two</a:t>
            </a:r>
            <a:r>
              <a:rPr lang="fr-FR" sz="1600" dirty="0">
                <a:latin typeface="KG Primary Italics" panose="02000506000000020003" pitchFamily="2" charset="0"/>
                <a:ea typeface="Clensey" panose="02000603000000000000" pitchFamily="2" charset="0"/>
              </a:rPr>
              <a:t>, </a:t>
            </a:r>
            <a:r>
              <a:rPr lang="fr-FR" sz="1600" dirty="0" err="1">
                <a:latin typeface="KG Primary Italics" panose="02000506000000020003" pitchFamily="2" charset="0"/>
                <a:ea typeface="Clensey" panose="02000603000000000000" pitchFamily="2" charset="0"/>
              </a:rPr>
              <a:t>three</a:t>
            </a:r>
            <a:endParaRPr lang="fr-FR" sz="1600" dirty="0">
              <a:latin typeface="KG Primary Italics" panose="02000506000000020003" pitchFamily="2" charset="0"/>
              <a:ea typeface="Clensey" panose="02000603000000000000" pitchFamily="2" charset="0"/>
            </a:endParaRPr>
          </a:p>
          <a:p>
            <a:pPr>
              <a:lnSpc>
                <a:spcPct val="80000"/>
              </a:lnSpc>
            </a:pPr>
            <a:r>
              <a:rPr lang="fr-FR" sz="1600" dirty="0">
                <a:latin typeface="KG Primary Italics" panose="02000506000000020003" pitchFamily="2" charset="0"/>
                <a:ea typeface="Clensey" panose="02000603000000000000" pitchFamily="2" charset="0"/>
              </a:rPr>
              <a:t>Four, five, six, </a:t>
            </a:r>
            <a:r>
              <a:rPr lang="fr-FR" sz="1600" dirty="0" err="1">
                <a:latin typeface="KG Primary Italics" panose="02000506000000020003" pitchFamily="2" charset="0"/>
                <a:ea typeface="Clensey" panose="02000603000000000000" pitchFamily="2" charset="0"/>
              </a:rPr>
              <a:t>seven</a:t>
            </a:r>
            <a:r>
              <a:rPr lang="fr-FR" sz="1600" dirty="0">
                <a:latin typeface="KG Primary Italics" panose="02000506000000020003" pitchFamily="2" charset="0"/>
                <a:ea typeface="Clensey" panose="02000603000000000000" pitchFamily="2" charset="0"/>
              </a:rPr>
              <a:t>, </a:t>
            </a:r>
          </a:p>
          <a:p>
            <a:pPr>
              <a:lnSpc>
                <a:spcPct val="80000"/>
              </a:lnSpc>
            </a:pPr>
            <a:r>
              <a:rPr lang="fr-FR" sz="1600" dirty="0" err="1">
                <a:latin typeface="KG Primary Italics" panose="02000506000000020003" pitchFamily="2" charset="0"/>
                <a:ea typeface="Clensey" panose="02000603000000000000" pitchFamily="2" charset="0"/>
              </a:rPr>
              <a:t>Eight</a:t>
            </a:r>
            <a:r>
              <a:rPr lang="fr-FR" sz="1600" dirty="0">
                <a:latin typeface="KG Primary Italics" panose="02000506000000020003" pitchFamily="2" charset="0"/>
                <a:ea typeface="Clensey" panose="02000603000000000000" pitchFamily="2" charset="0"/>
              </a:rPr>
              <a:t>,  </a:t>
            </a:r>
            <a:r>
              <a:rPr lang="fr-FR" sz="1600" dirty="0" err="1">
                <a:latin typeface="KG Primary Italics" panose="02000506000000020003" pitchFamily="2" charset="0"/>
                <a:ea typeface="Clensey" panose="02000603000000000000" pitchFamily="2" charset="0"/>
              </a:rPr>
              <a:t>nine</a:t>
            </a:r>
            <a:r>
              <a:rPr lang="fr-FR" sz="1600" dirty="0">
                <a:latin typeface="KG Primary Italics" panose="02000506000000020003" pitchFamily="2" charset="0"/>
                <a:ea typeface="Clensey" panose="02000603000000000000" pitchFamily="2" charset="0"/>
              </a:rPr>
              <a:t>, </a:t>
            </a:r>
            <a:r>
              <a:rPr lang="fr-FR" sz="1600" dirty="0" err="1">
                <a:latin typeface="KG Primary Italics" panose="02000506000000020003" pitchFamily="2" charset="0"/>
                <a:ea typeface="Clensey" panose="02000603000000000000" pitchFamily="2" charset="0"/>
              </a:rPr>
              <a:t>ten</a:t>
            </a:r>
            <a:endParaRPr lang="fr-FR" sz="1600" dirty="0">
              <a:latin typeface="KG Primary Italics" panose="02000506000000020003" pitchFamily="2" charset="0"/>
              <a:ea typeface="Clensey" panose="02000603000000000000" pitchFamily="2" charset="0"/>
            </a:endParaRPr>
          </a:p>
          <a:p>
            <a:pPr>
              <a:lnSpc>
                <a:spcPct val="80000"/>
              </a:lnSpc>
            </a:pPr>
            <a:r>
              <a:rPr lang="fr-FR" sz="1600" dirty="0">
                <a:latin typeface="KG Primary Italics" panose="02000506000000020003" pitchFamily="2" charset="0"/>
                <a:ea typeface="Clensey" panose="02000603000000000000" pitchFamily="2" charset="0"/>
              </a:rPr>
              <a:t>On </a:t>
            </a:r>
            <a:r>
              <a:rPr lang="fr-FR" sz="1600" dirty="0" err="1">
                <a:latin typeface="KG Primary Italics" panose="02000506000000020003" pitchFamily="2" charset="0"/>
                <a:ea typeface="Clensey" panose="02000603000000000000" pitchFamily="2" charset="0"/>
              </a:rPr>
              <a:t>my</a:t>
            </a:r>
            <a:r>
              <a:rPr lang="fr-FR" sz="1600" dirty="0">
                <a:latin typeface="KG Primary Italics" panose="02000506000000020003" pitchFamily="2" charset="0"/>
                <a:ea typeface="Clensey" panose="02000603000000000000" pitchFamily="2" charset="0"/>
              </a:rPr>
              <a:t> desk,</a:t>
            </a:r>
          </a:p>
          <a:p>
            <a:pPr>
              <a:lnSpc>
                <a:spcPct val="80000"/>
              </a:lnSpc>
            </a:pPr>
            <a:r>
              <a:rPr lang="fr-FR" sz="1600" dirty="0">
                <a:latin typeface="KG Primary Italics" panose="02000506000000020003" pitchFamily="2" charset="0"/>
                <a:ea typeface="Clensey" panose="02000603000000000000" pitchFamily="2" charset="0"/>
              </a:rPr>
              <a:t>There are </a:t>
            </a:r>
            <a:r>
              <a:rPr lang="fr-FR" sz="1600" dirty="0" err="1">
                <a:latin typeface="KG Primary Italics" panose="02000506000000020003" pitchFamily="2" charset="0"/>
                <a:ea typeface="Clensey" panose="02000603000000000000" pitchFamily="2" charset="0"/>
              </a:rPr>
              <a:t>ten</a:t>
            </a:r>
            <a:r>
              <a:rPr lang="fr-FR" sz="1600" dirty="0">
                <a:latin typeface="KG Primary Italics" panose="02000506000000020003" pitchFamily="2" charset="0"/>
                <a:ea typeface="Clensey" panose="02000603000000000000" pitchFamily="2" charset="0"/>
              </a:rPr>
              <a:t> !</a:t>
            </a:r>
          </a:p>
          <a:p>
            <a:pPr>
              <a:lnSpc>
                <a:spcPct val="80000"/>
              </a:lnSpc>
            </a:pPr>
            <a:endParaRPr lang="fr-FR" sz="800" dirty="0">
              <a:latin typeface="KG Primary Italics" panose="02000506000000020003" pitchFamily="2" charset="0"/>
              <a:ea typeface="Clensey" panose="02000603000000000000" pitchFamily="2" charset="0"/>
            </a:endParaRPr>
          </a:p>
          <a:p>
            <a:r>
              <a:rPr lang="fr-FR" sz="1600" dirty="0">
                <a:latin typeface="Handlee" panose="02000000000000000000" pitchFamily="2" charset="0"/>
                <a:ea typeface="Clensey" panose="02000603000000000000" pitchFamily="2" charset="0"/>
              </a:rPr>
              <a:t>But </a:t>
            </a:r>
            <a:r>
              <a:rPr lang="fr-FR" sz="1600" dirty="0" err="1">
                <a:latin typeface="Handlee" panose="02000000000000000000" pitchFamily="2" charset="0"/>
                <a:ea typeface="Clensey" panose="02000603000000000000" pitchFamily="2" charset="0"/>
              </a:rPr>
              <a:t>there’s</a:t>
            </a:r>
            <a:r>
              <a:rPr lang="fr-FR" sz="1600" dirty="0">
                <a:latin typeface="Handlee" panose="02000000000000000000" pitchFamily="2" charset="0"/>
                <a:ea typeface="Clensey" panose="02000603000000000000" pitchFamily="2" charset="0"/>
              </a:rPr>
              <a:t> one teacher in </a:t>
            </a:r>
            <a:r>
              <a:rPr lang="fr-FR" sz="1600" dirty="0" err="1">
                <a:latin typeface="Handlee" panose="02000000000000000000" pitchFamily="2" charset="0"/>
                <a:ea typeface="Clensey" panose="02000603000000000000" pitchFamily="2" charset="0"/>
              </a:rPr>
              <a:t>my</a:t>
            </a:r>
            <a:r>
              <a:rPr lang="fr-FR" sz="1600" dirty="0">
                <a:latin typeface="Handlee" panose="02000000000000000000" pitchFamily="2" charset="0"/>
                <a:ea typeface="Clensey" panose="02000603000000000000" pitchFamily="2" charset="0"/>
              </a:rPr>
              <a:t> classroom !</a:t>
            </a:r>
          </a:p>
          <a:p>
            <a:pPr>
              <a:lnSpc>
                <a:spcPct val="80000"/>
              </a:lnSpc>
            </a:pPr>
            <a:endParaRPr lang="fr-FR" sz="800" dirty="0">
              <a:latin typeface="KG Primary Italics" panose="02000506000000020003" pitchFamily="2" charset="0"/>
              <a:ea typeface="Clensey" panose="02000603000000000000" pitchFamily="2" charset="0"/>
            </a:endParaRPr>
          </a:p>
          <a:p>
            <a:pPr>
              <a:lnSpc>
                <a:spcPct val="80000"/>
              </a:lnSpc>
            </a:pPr>
            <a:r>
              <a:rPr lang="fr-FR" sz="1600" dirty="0">
                <a:latin typeface="KG Primary Italics" panose="02000506000000020003" pitchFamily="2" charset="0"/>
                <a:ea typeface="Clensey" panose="02000603000000000000" pitchFamily="2" charset="0"/>
              </a:rPr>
              <a:t>Can </a:t>
            </a:r>
            <a:r>
              <a:rPr lang="fr-FR" sz="1600" dirty="0" err="1">
                <a:latin typeface="KG Primary Italics" panose="02000506000000020003" pitchFamily="2" charset="0"/>
                <a:ea typeface="Clensey" panose="02000603000000000000" pitchFamily="2" charset="0"/>
              </a:rPr>
              <a:t>you</a:t>
            </a:r>
            <a:r>
              <a:rPr lang="fr-FR" sz="1600" dirty="0">
                <a:latin typeface="KG Primary Italics" panose="02000506000000020003" pitchFamily="2" charset="0"/>
                <a:ea typeface="Clensey" panose="02000603000000000000" pitchFamily="2" charset="0"/>
              </a:rPr>
              <a:t> tell me</a:t>
            </a:r>
          </a:p>
          <a:p>
            <a:pPr>
              <a:lnSpc>
                <a:spcPct val="80000"/>
              </a:lnSpc>
            </a:pPr>
            <a:r>
              <a:rPr lang="fr-FR" sz="1600" dirty="0">
                <a:latin typeface="KG Primary Italics" panose="02000506000000020003" pitchFamily="2" charset="0"/>
                <a:ea typeface="Clensey" panose="02000603000000000000" pitchFamily="2" charset="0"/>
              </a:rPr>
              <a:t>How many</a:t>
            </a:r>
          </a:p>
          <a:p>
            <a:pPr>
              <a:lnSpc>
                <a:spcPct val="80000"/>
              </a:lnSpc>
            </a:pPr>
            <a:r>
              <a:rPr lang="fr-FR" sz="1600" dirty="0" err="1">
                <a:latin typeface="KG Primary Italics" panose="02000506000000020003" pitchFamily="2" charset="0"/>
                <a:ea typeface="Clensey" panose="02000603000000000000" pitchFamily="2" charset="0"/>
              </a:rPr>
              <a:t>Bags</a:t>
            </a:r>
            <a:r>
              <a:rPr lang="fr-FR" sz="1600" dirty="0">
                <a:latin typeface="KG Primary Italics" panose="02000506000000020003" pitchFamily="2" charset="0"/>
                <a:ea typeface="Clensey" panose="02000603000000000000" pitchFamily="2" charset="0"/>
              </a:rPr>
              <a:t> are there ? And </a:t>
            </a:r>
            <a:r>
              <a:rPr lang="fr-FR" sz="1600" dirty="0" err="1">
                <a:latin typeface="KG Primary Italics" panose="02000506000000020003" pitchFamily="2" charset="0"/>
                <a:ea typeface="Clensey" panose="02000603000000000000" pitchFamily="2" charset="0"/>
              </a:rPr>
              <a:t>school</a:t>
            </a:r>
            <a:r>
              <a:rPr lang="fr-FR" sz="1600" dirty="0">
                <a:latin typeface="KG Primary Italics" panose="02000506000000020003" pitchFamily="2" charset="0"/>
                <a:ea typeface="Clensey" panose="02000603000000000000" pitchFamily="2" charset="0"/>
              </a:rPr>
              <a:t> </a:t>
            </a:r>
            <a:r>
              <a:rPr lang="fr-FR" sz="1600" dirty="0" err="1">
                <a:latin typeface="KG Primary Italics" panose="02000506000000020003" pitchFamily="2" charset="0"/>
                <a:ea typeface="Clensey" panose="02000603000000000000" pitchFamily="2" charset="0"/>
              </a:rPr>
              <a:t>bags</a:t>
            </a:r>
            <a:endParaRPr lang="fr-FR" sz="1600" dirty="0">
              <a:latin typeface="KG Primary Italics" panose="02000506000000020003" pitchFamily="2" charset="0"/>
              <a:ea typeface="Clensey" panose="02000603000000000000" pitchFamily="2" charset="0"/>
            </a:endParaRPr>
          </a:p>
          <a:p>
            <a:pPr>
              <a:lnSpc>
                <a:spcPct val="80000"/>
              </a:lnSpc>
            </a:pPr>
            <a:r>
              <a:rPr lang="fr-FR" sz="1600" dirty="0">
                <a:latin typeface="KG Primary Italics" panose="02000506000000020003" pitchFamily="2" charset="0"/>
                <a:ea typeface="Clensey" panose="02000603000000000000" pitchFamily="2" charset="0"/>
              </a:rPr>
              <a:t>Can </a:t>
            </a:r>
            <a:r>
              <a:rPr lang="fr-FR" sz="1600" dirty="0" err="1">
                <a:latin typeface="KG Primary Italics" panose="02000506000000020003" pitchFamily="2" charset="0"/>
                <a:ea typeface="Clensey" panose="02000603000000000000" pitchFamily="2" charset="0"/>
              </a:rPr>
              <a:t>you</a:t>
            </a:r>
            <a:r>
              <a:rPr lang="fr-FR" sz="1600" dirty="0">
                <a:latin typeface="KG Primary Italics" panose="02000506000000020003" pitchFamily="2" charset="0"/>
                <a:ea typeface="Clensey" panose="02000603000000000000" pitchFamily="2" charset="0"/>
              </a:rPr>
              <a:t> tell me, how many are there ?</a:t>
            </a:r>
          </a:p>
          <a:p>
            <a:pPr>
              <a:lnSpc>
                <a:spcPct val="80000"/>
              </a:lnSpc>
            </a:pPr>
            <a:endParaRPr lang="fr-FR" sz="800" dirty="0">
              <a:latin typeface="KG Primary Italics" panose="02000506000000020003" pitchFamily="2" charset="0"/>
              <a:ea typeface="Clensey" panose="02000603000000000000" pitchFamily="2" charset="0"/>
            </a:endParaRPr>
          </a:p>
          <a:p>
            <a:pPr>
              <a:lnSpc>
                <a:spcPct val="80000"/>
              </a:lnSpc>
            </a:pPr>
            <a:r>
              <a:rPr lang="fr-FR" sz="1600" dirty="0">
                <a:latin typeface="KG Primary Italics" panose="02000506000000020003" pitchFamily="2" charset="0"/>
                <a:ea typeface="Clensey" panose="02000603000000000000" pitchFamily="2" charset="0"/>
              </a:rPr>
              <a:t>Can </a:t>
            </a:r>
            <a:r>
              <a:rPr lang="fr-FR" sz="1600" dirty="0" err="1">
                <a:latin typeface="KG Primary Italics" panose="02000506000000020003" pitchFamily="2" charset="0"/>
                <a:ea typeface="Clensey" panose="02000603000000000000" pitchFamily="2" charset="0"/>
              </a:rPr>
              <a:t>you</a:t>
            </a:r>
            <a:r>
              <a:rPr lang="fr-FR" sz="1600" dirty="0">
                <a:latin typeface="KG Primary Italics" panose="02000506000000020003" pitchFamily="2" charset="0"/>
                <a:ea typeface="Clensey" panose="02000603000000000000" pitchFamily="2" charset="0"/>
              </a:rPr>
              <a:t> tell me</a:t>
            </a:r>
          </a:p>
          <a:p>
            <a:pPr>
              <a:lnSpc>
                <a:spcPct val="80000"/>
              </a:lnSpc>
            </a:pPr>
            <a:r>
              <a:rPr lang="fr-FR" sz="1600" dirty="0">
                <a:latin typeface="KG Primary Italics" panose="02000506000000020003" pitchFamily="2" charset="0"/>
                <a:ea typeface="Clensey" panose="02000603000000000000" pitchFamily="2" charset="0"/>
              </a:rPr>
              <a:t>How many</a:t>
            </a:r>
          </a:p>
          <a:p>
            <a:pPr>
              <a:lnSpc>
                <a:spcPct val="80000"/>
              </a:lnSpc>
            </a:pPr>
            <a:r>
              <a:rPr lang="fr-FR" sz="1600" dirty="0">
                <a:latin typeface="KG Primary Italics" panose="02000506000000020003" pitchFamily="2" charset="0"/>
                <a:ea typeface="Clensey" panose="02000603000000000000" pitchFamily="2" charset="0"/>
              </a:rPr>
              <a:t>Kids are there ? And </a:t>
            </a:r>
            <a:r>
              <a:rPr lang="fr-FR" sz="1600" dirty="0" err="1">
                <a:latin typeface="KG Primary Italics" panose="02000506000000020003" pitchFamily="2" charset="0"/>
                <a:ea typeface="Clensey" panose="02000603000000000000" pitchFamily="2" charset="0"/>
              </a:rPr>
              <a:t>pupils</a:t>
            </a:r>
            <a:r>
              <a:rPr lang="fr-FR" sz="1600" dirty="0">
                <a:latin typeface="KG Primary Italics" panose="02000506000000020003" pitchFamily="2" charset="0"/>
                <a:ea typeface="Clensey" panose="02000603000000000000" pitchFamily="2" charset="0"/>
              </a:rPr>
              <a:t> ?</a:t>
            </a:r>
          </a:p>
          <a:p>
            <a:pPr>
              <a:lnSpc>
                <a:spcPct val="80000"/>
              </a:lnSpc>
            </a:pPr>
            <a:r>
              <a:rPr lang="fr-FR" sz="1600" dirty="0">
                <a:latin typeface="KG Primary Italics" panose="02000506000000020003" pitchFamily="2" charset="0"/>
                <a:ea typeface="Clensey" panose="02000603000000000000" pitchFamily="2" charset="0"/>
              </a:rPr>
              <a:t>Can </a:t>
            </a:r>
            <a:r>
              <a:rPr lang="fr-FR" sz="1600" dirty="0" err="1">
                <a:latin typeface="KG Primary Italics" panose="02000506000000020003" pitchFamily="2" charset="0"/>
                <a:ea typeface="Clensey" panose="02000603000000000000" pitchFamily="2" charset="0"/>
              </a:rPr>
              <a:t>you</a:t>
            </a:r>
            <a:r>
              <a:rPr lang="fr-FR" sz="1600" dirty="0">
                <a:latin typeface="KG Primary Italics" panose="02000506000000020003" pitchFamily="2" charset="0"/>
                <a:ea typeface="Clensey" panose="02000603000000000000" pitchFamily="2" charset="0"/>
              </a:rPr>
              <a:t> tell me, how many ?</a:t>
            </a:r>
          </a:p>
          <a:p>
            <a:pPr>
              <a:lnSpc>
                <a:spcPct val="80000"/>
              </a:lnSpc>
            </a:pPr>
            <a:endParaRPr lang="fr-FR" sz="800" dirty="0">
              <a:latin typeface="KG Primary Italics" panose="02000506000000020003" pitchFamily="2" charset="0"/>
              <a:ea typeface="Clensey" panose="02000603000000000000" pitchFamily="2" charset="0"/>
            </a:endParaRPr>
          </a:p>
          <a:p>
            <a:pPr>
              <a:lnSpc>
                <a:spcPct val="80000"/>
              </a:lnSpc>
            </a:pPr>
            <a:r>
              <a:rPr lang="fr-FR" sz="1600" dirty="0" err="1">
                <a:latin typeface="KG Primary Italics" panose="02000506000000020003" pitchFamily="2" charset="0"/>
                <a:ea typeface="Clensey" panose="02000603000000000000" pitchFamily="2" charset="0"/>
              </a:rPr>
              <a:t>Two</a:t>
            </a:r>
            <a:r>
              <a:rPr lang="fr-FR" sz="1600" dirty="0">
                <a:latin typeface="KG Primary Italics" panose="02000506000000020003" pitchFamily="2" charset="0"/>
                <a:ea typeface="Clensey" panose="02000603000000000000" pitchFamily="2" charset="0"/>
              </a:rPr>
              <a:t>, four, six</a:t>
            </a:r>
          </a:p>
          <a:p>
            <a:pPr>
              <a:lnSpc>
                <a:spcPct val="80000"/>
              </a:lnSpc>
            </a:pPr>
            <a:r>
              <a:rPr lang="fr-FR" sz="1600" dirty="0" err="1">
                <a:latin typeface="KG Primary Italics" panose="02000506000000020003" pitchFamily="2" charset="0"/>
                <a:ea typeface="Clensey" panose="02000603000000000000" pitchFamily="2" charset="0"/>
              </a:rPr>
              <a:t>Eight</a:t>
            </a:r>
            <a:r>
              <a:rPr lang="fr-FR" sz="1600" dirty="0">
                <a:latin typeface="KG Primary Italics" panose="02000506000000020003" pitchFamily="2" charset="0"/>
                <a:ea typeface="Clensey" panose="02000603000000000000" pitchFamily="2" charset="0"/>
              </a:rPr>
              <a:t>, </a:t>
            </a:r>
            <a:r>
              <a:rPr lang="fr-FR" sz="1600" dirty="0" err="1">
                <a:latin typeface="KG Primary Italics" panose="02000506000000020003" pitchFamily="2" charset="0"/>
                <a:ea typeface="Clensey" panose="02000603000000000000" pitchFamily="2" charset="0"/>
              </a:rPr>
              <a:t>ten</a:t>
            </a:r>
            <a:r>
              <a:rPr lang="fr-FR" sz="1600" dirty="0">
                <a:latin typeface="KG Primary Italics" panose="02000506000000020003" pitchFamily="2" charset="0"/>
                <a:ea typeface="Clensey" panose="02000603000000000000" pitchFamily="2" charset="0"/>
              </a:rPr>
              <a:t>, </a:t>
            </a:r>
            <a:r>
              <a:rPr lang="fr-FR" sz="1600" dirty="0" err="1">
                <a:latin typeface="KG Primary Italics" panose="02000506000000020003" pitchFamily="2" charset="0"/>
                <a:ea typeface="Clensey" panose="02000603000000000000" pitchFamily="2" charset="0"/>
              </a:rPr>
              <a:t>twelve</a:t>
            </a:r>
            <a:r>
              <a:rPr lang="fr-FR" sz="1600" dirty="0">
                <a:latin typeface="KG Primary Italics" panose="02000506000000020003" pitchFamily="2" charset="0"/>
                <a:ea typeface="Clensey" panose="02000603000000000000" pitchFamily="2" charset="0"/>
              </a:rPr>
              <a:t> and </a:t>
            </a:r>
            <a:r>
              <a:rPr lang="fr-FR" sz="1600" dirty="0" err="1">
                <a:latin typeface="KG Primary Italics" panose="02000506000000020003" pitchFamily="2" charset="0"/>
                <a:ea typeface="Clensey" panose="02000603000000000000" pitchFamily="2" charset="0"/>
              </a:rPr>
              <a:t>fourteen</a:t>
            </a:r>
            <a:endParaRPr lang="fr-FR" sz="1600" dirty="0">
              <a:latin typeface="KG Primary Italics" panose="02000506000000020003" pitchFamily="2" charset="0"/>
              <a:ea typeface="Clensey" panose="02000603000000000000" pitchFamily="2" charset="0"/>
            </a:endParaRPr>
          </a:p>
          <a:p>
            <a:pPr>
              <a:lnSpc>
                <a:spcPct val="80000"/>
              </a:lnSpc>
            </a:pPr>
            <a:r>
              <a:rPr lang="fr-FR" sz="1600" dirty="0" err="1">
                <a:latin typeface="KG Primary Italics" panose="02000506000000020003" pitchFamily="2" charset="0"/>
                <a:ea typeface="Clensey" panose="02000603000000000000" pitchFamily="2" charset="0"/>
              </a:rPr>
              <a:t>Sixteen</a:t>
            </a:r>
            <a:r>
              <a:rPr lang="fr-FR" sz="1600" dirty="0">
                <a:latin typeface="KG Primary Italics" panose="02000506000000020003" pitchFamily="2" charset="0"/>
                <a:ea typeface="Clensey" panose="02000603000000000000" pitchFamily="2" charset="0"/>
              </a:rPr>
              <a:t>, </a:t>
            </a:r>
            <a:r>
              <a:rPr lang="fr-FR" sz="1600" dirty="0" err="1">
                <a:latin typeface="KG Primary Italics" panose="02000506000000020003" pitchFamily="2" charset="0"/>
                <a:ea typeface="Clensey" panose="02000603000000000000" pitchFamily="2" charset="0"/>
              </a:rPr>
              <a:t>eighteen</a:t>
            </a:r>
            <a:endParaRPr lang="fr-FR" sz="1600" dirty="0">
              <a:latin typeface="KG Primary Italics" panose="02000506000000020003" pitchFamily="2" charset="0"/>
              <a:ea typeface="Clensey" panose="02000603000000000000" pitchFamily="2" charset="0"/>
            </a:endParaRPr>
          </a:p>
          <a:p>
            <a:pPr>
              <a:lnSpc>
                <a:spcPct val="80000"/>
              </a:lnSpc>
            </a:pPr>
            <a:r>
              <a:rPr lang="fr-FR" sz="1600" dirty="0">
                <a:latin typeface="KG Primary Italics" panose="02000506000000020003" pitchFamily="2" charset="0"/>
                <a:ea typeface="Clensey" panose="02000603000000000000" pitchFamily="2" charset="0"/>
              </a:rPr>
              <a:t>On </a:t>
            </a:r>
            <a:r>
              <a:rPr lang="fr-FR" sz="1600" dirty="0" err="1">
                <a:latin typeface="KG Primary Italics" panose="02000506000000020003" pitchFamily="2" charset="0"/>
                <a:ea typeface="Clensey" panose="02000603000000000000" pitchFamily="2" charset="0"/>
              </a:rPr>
              <a:t>their</a:t>
            </a:r>
            <a:r>
              <a:rPr lang="fr-FR" sz="1600" dirty="0">
                <a:latin typeface="KG Primary Italics" panose="02000506000000020003" pitchFamily="2" charset="0"/>
                <a:ea typeface="Clensey" panose="02000603000000000000" pitchFamily="2" charset="0"/>
              </a:rPr>
              <a:t> chairs,</a:t>
            </a:r>
          </a:p>
          <a:p>
            <a:pPr>
              <a:lnSpc>
                <a:spcPct val="80000"/>
              </a:lnSpc>
            </a:pPr>
            <a:r>
              <a:rPr lang="fr-FR" sz="1600" dirty="0">
                <a:latin typeface="KG Primary Italics" panose="02000506000000020003" pitchFamily="2" charset="0"/>
                <a:ea typeface="Clensey" panose="02000603000000000000" pitchFamily="2" charset="0"/>
              </a:rPr>
              <a:t>There are </a:t>
            </a:r>
            <a:r>
              <a:rPr lang="fr-FR" sz="1600" dirty="0" err="1">
                <a:latin typeface="KG Primary Italics" panose="02000506000000020003" pitchFamily="2" charset="0"/>
                <a:ea typeface="Clensey" panose="02000603000000000000" pitchFamily="2" charset="0"/>
              </a:rPr>
              <a:t>twenty</a:t>
            </a:r>
            <a:r>
              <a:rPr lang="fr-FR" sz="1600" dirty="0">
                <a:latin typeface="KG Primary Italics" panose="02000506000000020003" pitchFamily="2" charset="0"/>
                <a:ea typeface="Clensey" panose="02000603000000000000" pitchFamily="2" charset="0"/>
              </a:rPr>
              <a:t>.</a:t>
            </a:r>
          </a:p>
          <a:p>
            <a:pPr>
              <a:lnSpc>
                <a:spcPct val="80000"/>
              </a:lnSpc>
            </a:pPr>
            <a:endParaRPr lang="fr-FR" sz="800" dirty="0">
              <a:latin typeface="KG Primary Italics" panose="02000506000000020003" pitchFamily="2" charset="0"/>
              <a:ea typeface="Clensey" panose="02000603000000000000" pitchFamily="2" charset="0"/>
            </a:endParaRPr>
          </a:p>
          <a:p>
            <a:r>
              <a:rPr lang="fr-FR" sz="1600" dirty="0">
                <a:latin typeface="Handlee" panose="02000000000000000000" pitchFamily="2" charset="0"/>
                <a:ea typeface="Clensey" panose="02000603000000000000" pitchFamily="2" charset="0"/>
              </a:rPr>
              <a:t>But </a:t>
            </a:r>
            <a:r>
              <a:rPr lang="fr-FR" sz="1600" dirty="0" err="1">
                <a:latin typeface="Handlee" panose="02000000000000000000" pitchFamily="2" charset="0"/>
                <a:ea typeface="Clensey" panose="02000603000000000000" pitchFamily="2" charset="0"/>
              </a:rPr>
              <a:t>there’s</a:t>
            </a:r>
            <a:r>
              <a:rPr lang="fr-FR" sz="1600" dirty="0">
                <a:latin typeface="Handlee" panose="02000000000000000000" pitchFamily="2" charset="0"/>
                <a:ea typeface="Clensey" panose="02000603000000000000" pitchFamily="2" charset="0"/>
              </a:rPr>
              <a:t> one teacher in </a:t>
            </a:r>
            <a:r>
              <a:rPr lang="fr-FR" sz="1600" dirty="0" err="1">
                <a:latin typeface="Handlee" panose="02000000000000000000" pitchFamily="2" charset="0"/>
                <a:ea typeface="Clensey" panose="02000603000000000000" pitchFamily="2" charset="0"/>
              </a:rPr>
              <a:t>my</a:t>
            </a:r>
            <a:r>
              <a:rPr lang="fr-FR" sz="1600" dirty="0">
                <a:latin typeface="Handlee" panose="02000000000000000000" pitchFamily="2" charset="0"/>
                <a:ea typeface="Clensey" panose="02000603000000000000" pitchFamily="2" charset="0"/>
              </a:rPr>
              <a:t> classroom !</a:t>
            </a:r>
          </a:p>
        </p:txBody>
      </p:sp>
      <p:sp>
        <p:nvSpPr>
          <p:cNvPr id="13" name="Étoile à 7 branches 12"/>
          <p:cNvSpPr/>
          <p:nvPr/>
        </p:nvSpPr>
        <p:spPr>
          <a:xfrm>
            <a:off x="3460855" y="972022"/>
            <a:ext cx="560148" cy="518127"/>
          </a:xfrm>
          <a:prstGeom prst="star7">
            <a:avLst/>
          </a:prstGeom>
          <a:solidFill>
            <a:schemeClr val="bg1"/>
          </a:solidFill>
          <a:ln>
            <a:solidFill>
              <a:schemeClr val="accent4"/>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5" name="Ellipse 54"/>
          <p:cNvSpPr/>
          <p:nvPr/>
        </p:nvSpPr>
        <p:spPr>
          <a:xfrm>
            <a:off x="4550944" y="1593433"/>
            <a:ext cx="513589" cy="261610"/>
          </a:xfrm>
          <a:prstGeom prst="ellipse">
            <a:avLst/>
          </a:prstGeom>
          <a:solidFill>
            <a:schemeClr val="bg1"/>
          </a:solid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3537303" y="1049064"/>
            <a:ext cx="407252" cy="379627"/>
          </a:xfrm>
          <a:prstGeom prst="rect">
            <a:avLst/>
          </a:prstGeom>
          <a:noFill/>
          <a:effectLst>
            <a:outerShdw blurRad="63500" sx="102000" sy="102000" algn="ctr" rotWithShape="0">
              <a:prstClr val="black">
                <a:alpha val="40000"/>
              </a:prstClr>
            </a:outerShdw>
          </a:effectLst>
        </p:spPr>
        <p:txBody>
          <a:bodyPr wrap="square" lIns="101636" tIns="50818" rIns="101636" bIns="50818" rtlCol="0">
            <a:spAutoFit/>
          </a:bodyPr>
          <a:lstStyle/>
          <a:p>
            <a:pPr algn="ctr"/>
            <a:r>
              <a:rPr lang="fr-FR" sz="1800" dirty="0">
                <a:effectLst>
                  <a:outerShdw blurRad="38100" dist="38100" dir="2700000" algn="tl">
                    <a:srgbClr val="000000">
                      <a:alpha val="43137"/>
                    </a:srgbClr>
                  </a:outerShdw>
                </a:effectLst>
                <a:latin typeface="Chinacat" panose="00000400000000000000" pitchFamily="2" charset="0"/>
              </a:rPr>
              <a:t>1</a:t>
            </a:r>
            <a:endParaRPr lang="fr-FR" sz="1600" dirty="0">
              <a:effectLst>
                <a:outerShdw blurRad="38100" dist="38100" dir="2700000" algn="tl">
                  <a:srgbClr val="000000">
                    <a:alpha val="43137"/>
                  </a:srgbClr>
                </a:outerShdw>
              </a:effectLst>
              <a:latin typeface="Chinacat" panose="00000400000000000000" pitchFamily="2" charset="0"/>
            </a:endParaRPr>
          </a:p>
        </p:txBody>
      </p:sp>
      <p:sp>
        <p:nvSpPr>
          <p:cNvPr id="57" name="Ellipse 56"/>
          <p:cNvSpPr/>
          <p:nvPr/>
        </p:nvSpPr>
        <p:spPr>
          <a:xfrm>
            <a:off x="6256730" y="1593433"/>
            <a:ext cx="731438" cy="261610"/>
          </a:xfrm>
          <a:prstGeom prst="ellipse">
            <a:avLst/>
          </a:prstGeom>
          <a:solidFill>
            <a:schemeClr val="bg1"/>
          </a:solid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Ellipse 55"/>
          <p:cNvSpPr/>
          <p:nvPr/>
        </p:nvSpPr>
        <p:spPr>
          <a:xfrm>
            <a:off x="5432834" y="1584121"/>
            <a:ext cx="513589" cy="261610"/>
          </a:xfrm>
          <a:prstGeom prst="ellipse">
            <a:avLst/>
          </a:prstGeom>
          <a:solidFill>
            <a:schemeClr val="bg1"/>
          </a:solid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0" name="Étoile à 7 branches 79"/>
          <p:cNvSpPr/>
          <p:nvPr/>
        </p:nvSpPr>
        <p:spPr>
          <a:xfrm>
            <a:off x="3507413" y="5220494"/>
            <a:ext cx="613327" cy="518127"/>
          </a:xfrm>
          <a:prstGeom prst="star7">
            <a:avLst/>
          </a:prstGeom>
          <a:solidFill>
            <a:schemeClr val="bg1"/>
          </a:solidFill>
          <a:ln>
            <a:solidFill>
              <a:schemeClr val="accent4"/>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3583861" y="5297536"/>
            <a:ext cx="445915" cy="379627"/>
          </a:xfrm>
          <a:prstGeom prst="rect">
            <a:avLst/>
          </a:prstGeom>
          <a:noFill/>
          <a:effectLst>
            <a:outerShdw blurRad="63500" sx="102000" sy="102000" algn="ctr" rotWithShape="0">
              <a:prstClr val="black">
                <a:alpha val="40000"/>
              </a:prstClr>
            </a:outerShdw>
          </a:effectLst>
        </p:spPr>
        <p:txBody>
          <a:bodyPr wrap="square" lIns="101636" tIns="50818" rIns="101636" bIns="50818" rtlCol="0">
            <a:spAutoFit/>
          </a:bodyPr>
          <a:lstStyle/>
          <a:p>
            <a:pPr algn="ctr"/>
            <a:r>
              <a:rPr lang="fr-FR" sz="1800" dirty="0">
                <a:effectLst>
                  <a:outerShdw blurRad="38100" dist="38100" dir="2700000" algn="tl">
                    <a:srgbClr val="000000">
                      <a:alpha val="43137"/>
                    </a:srgbClr>
                  </a:outerShdw>
                </a:effectLst>
                <a:latin typeface="Chinacat" panose="00000400000000000000" pitchFamily="2" charset="0"/>
              </a:rPr>
              <a:t>2</a:t>
            </a:r>
            <a:endParaRPr lang="fr-FR" sz="1600" dirty="0">
              <a:effectLst>
                <a:outerShdw blurRad="38100" dist="38100" dir="2700000" algn="tl">
                  <a:srgbClr val="000000">
                    <a:alpha val="43137"/>
                  </a:srgbClr>
                </a:outerShdw>
              </a:effectLst>
              <a:latin typeface="Chinacat" panose="00000400000000000000" pitchFamily="2" charset="0"/>
            </a:endParaRPr>
          </a:p>
        </p:txBody>
      </p:sp>
      <p:sp>
        <p:nvSpPr>
          <p:cNvPr id="25" name="ZoneTexte 24"/>
          <p:cNvSpPr txBox="1"/>
          <p:nvPr/>
        </p:nvSpPr>
        <p:spPr>
          <a:xfrm>
            <a:off x="3635529" y="1592646"/>
            <a:ext cx="3621652" cy="261610"/>
          </a:xfrm>
          <a:prstGeom prst="rect">
            <a:avLst/>
          </a:prstGeom>
          <a:noFill/>
        </p:spPr>
        <p:txBody>
          <a:bodyPr wrap="square" rtlCol="0">
            <a:spAutoFit/>
          </a:bodyPr>
          <a:lstStyle/>
          <a:p>
            <a:r>
              <a:rPr lang="fr-FR" sz="1100" dirty="0" err="1">
                <a:latin typeface="Short Stack" panose="02010500040000000007" pitchFamily="2" charset="0"/>
              </a:rPr>
              <a:t>pen</a:t>
            </a:r>
            <a:r>
              <a:rPr lang="fr-FR" sz="1100" dirty="0">
                <a:latin typeface="Short Stack" panose="02010500040000000007" pitchFamily="2" charset="0"/>
              </a:rPr>
              <a:t>	desk                 book                 teacher</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09289" y="3348286"/>
            <a:ext cx="450660" cy="5218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22474" y="2567155"/>
            <a:ext cx="717843" cy="499021"/>
          </a:xfrm>
          <a:prstGeom prst="rect">
            <a:avLst/>
          </a:prstGeom>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40317" y="3358233"/>
            <a:ext cx="482322" cy="5561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16989" r="17043"/>
          <a:stretch/>
        </p:blipFill>
        <p:spPr bwMode="auto">
          <a:xfrm>
            <a:off x="6511512" y="3348286"/>
            <a:ext cx="486777" cy="5527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0" name="Ellipse 59"/>
          <p:cNvSpPr/>
          <p:nvPr/>
        </p:nvSpPr>
        <p:spPr>
          <a:xfrm>
            <a:off x="6277232" y="4695151"/>
            <a:ext cx="710936" cy="261610"/>
          </a:xfrm>
          <a:prstGeom prst="ellipse">
            <a:avLst/>
          </a:prstGeom>
          <a:solidFill>
            <a:schemeClr val="bg1"/>
          </a:solid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9" name="Ellipse 58"/>
          <p:cNvSpPr/>
          <p:nvPr/>
        </p:nvSpPr>
        <p:spPr>
          <a:xfrm>
            <a:off x="4840654" y="4695151"/>
            <a:ext cx="920259" cy="261610"/>
          </a:xfrm>
          <a:prstGeom prst="ellipse">
            <a:avLst/>
          </a:prstGeom>
          <a:solidFill>
            <a:schemeClr val="bg1"/>
          </a:solid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Ellipse 57"/>
          <p:cNvSpPr/>
          <p:nvPr/>
        </p:nvSpPr>
        <p:spPr>
          <a:xfrm>
            <a:off x="3516187" y="4695151"/>
            <a:ext cx="924130" cy="261610"/>
          </a:xfrm>
          <a:prstGeom prst="ellipse">
            <a:avLst/>
          </a:prstGeom>
          <a:solidFill>
            <a:schemeClr val="bg1"/>
          </a:solid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31" name="Picture 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5400000">
            <a:off x="5075242" y="2665588"/>
            <a:ext cx="448447" cy="3527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2" name="Picture 8"/>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002605" y="2617730"/>
            <a:ext cx="781424" cy="4487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a:off x="3507413" y="4695151"/>
            <a:ext cx="3693660" cy="261610"/>
          </a:xfrm>
          <a:prstGeom prst="rect">
            <a:avLst/>
          </a:prstGeom>
        </p:spPr>
        <p:txBody>
          <a:bodyPr wrap="square">
            <a:spAutoFit/>
          </a:bodyPr>
          <a:lstStyle/>
          <a:p>
            <a:pPr lvl="0"/>
            <a:r>
              <a:rPr lang="fr-FR" sz="1100" dirty="0">
                <a:solidFill>
                  <a:prstClr val="black"/>
                </a:solidFill>
                <a:latin typeface="Short Stack" panose="02010500040000000007" pitchFamily="2" charset="0"/>
              </a:rPr>
              <a:t>copy book	           </a:t>
            </a:r>
            <a:r>
              <a:rPr lang="fr-FR" sz="1100" dirty="0" err="1">
                <a:solidFill>
                  <a:prstClr val="black"/>
                </a:solidFill>
                <a:latin typeface="Short Stack" panose="02010500040000000007" pitchFamily="2" charset="0"/>
              </a:rPr>
              <a:t>classroom</a:t>
            </a:r>
            <a:r>
              <a:rPr lang="fr-FR" sz="1100" dirty="0">
                <a:solidFill>
                  <a:prstClr val="black"/>
                </a:solidFill>
                <a:latin typeface="Short Stack" panose="02010500040000000007" pitchFamily="2" charset="0"/>
              </a:rPr>
              <a:t>                           crayon</a:t>
            </a:r>
          </a:p>
        </p:txBody>
      </p:sp>
      <p:sp>
        <p:nvSpPr>
          <p:cNvPr id="35" name="ZoneTexte 34"/>
          <p:cNvSpPr txBox="1"/>
          <p:nvPr/>
        </p:nvSpPr>
        <p:spPr>
          <a:xfrm>
            <a:off x="4137461" y="5261994"/>
            <a:ext cx="2850707" cy="471960"/>
          </a:xfrm>
          <a:prstGeom prst="rect">
            <a:avLst/>
          </a:prstGeom>
          <a:noFill/>
        </p:spPr>
        <p:txBody>
          <a:bodyPr wrap="square" lIns="101636" tIns="50818" rIns="101636" bIns="50818" rtlCol="0">
            <a:spAutoFit/>
          </a:bodyPr>
          <a:lstStyle/>
          <a:p>
            <a:r>
              <a:rPr lang="fr-FR" sz="2400" dirty="0">
                <a:latin typeface="Fineliner Script" pitchFamily="50" charset="0"/>
              </a:rPr>
              <a:t>Recopie 3 fois chaque mot</a:t>
            </a:r>
          </a:p>
        </p:txBody>
      </p:sp>
      <p:pic>
        <p:nvPicPr>
          <p:cNvPr id="3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47454" y="5924757"/>
            <a:ext cx="482322" cy="5561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8" name="Picture 8"/>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467984" y="7364917"/>
            <a:ext cx="781424" cy="4487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3" name="Picture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14052" y="7967075"/>
            <a:ext cx="45085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ZoneTexte 8"/>
          <p:cNvSpPr txBox="1"/>
          <p:nvPr/>
        </p:nvSpPr>
        <p:spPr>
          <a:xfrm>
            <a:off x="4178185" y="6047866"/>
            <a:ext cx="3022888" cy="246221"/>
          </a:xfrm>
          <a:prstGeom prst="rect">
            <a:avLst/>
          </a:prstGeom>
          <a:noFill/>
        </p:spPr>
        <p:txBody>
          <a:bodyPr wrap="square" rtlCol="0">
            <a:spAutoFit/>
          </a:bodyPr>
          <a:lstStyle/>
          <a:p>
            <a:r>
              <a:rPr lang="fr-FR" sz="1000" dirty="0">
                <a:latin typeface="Short Stack" panose="02010500040000000007" pitchFamily="2" charset="0"/>
              </a:rPr>
              <a:t>___________________________________</a:t>
            </a:r>
          </a:p>
        </p:txBody>
      </p:sp>
      <p:sp>
        <p:nvSpPr>
          <p:cNvPr id="43" name="ZoneTexte 42"/>
          <p:cNvSpPr txBox="1"/>
          <p:nvPr/>
        </p:nvSpPr>
        <p:spPr>
          <a:xfrm>
            <a:off x="4203129" y="6783093"/>
            <a:ext cx="3022888" cy="246221"/>
          </a:xfrm>
          <a:prstGeom prst="rect">
            <a:avLst/>
          </a:prstGeom>
          <a:noFill/>
        </p:spPr>
        <p:txBody>
          <a:bodyPr wrap="square" rtlCol="0">
            <a:spAutoFit/>
          </a:bodyPr>
          <a:lstStyle/>
          <a:p>
            <a:r>
              <a:rPr lang="fr-FR" sz="1000" dirty="0">
                <a:latin typeface="Short Stack" panose="02010500040000000007" pitchFamily="2" charset="0"/>
              </a:rPr>
              <a:t>___________________________________</a:t>
            </a:r>
          </a:p>
        </p:txBody>
      </p:sp>
      <p:sp>
        <p:nvSpPr>
          <p:cNvPr id="44" name="ZoneTexte 43"/>
          <p:cNvSpPr txBox="1"/>
          <p:nvPr/>
        </p:nvSpPr>
        <p:spPr>
          <a:xfrm>
            <a:off x="4203129" y="7466201"/>
            <a:ext cx="3022888" cy="246221"/>
          </a:xfrm>
          <a:prstGeom prst="rect">
            <a:avLst/>
          </a:prstGeom>
          <a:noFill/>
        </p:spPr>
        <p:txBody>
          <a:bodyPr wrap="square" rtlCol="0">
            <a:spAutoFit/>
          </a:bodyPr>
          <a:lstStyle/>
          <a:p>
            <a:r>
              <a:rPr lang="fr-FR" sz="1000" dirty="0">
                <a:latin typeface="Short Stack" panose="02010500040000000007" pitchFamily="2" charset="0"/>
              </a:rPr>
              <a:t>___________________________________</a:t>
            </a:r>
          </a:p>
        </p:txBody>
      </p:sp>
      <p:sp>
        <p:nvSpPr>
          <p:cNvPr id="45" name="ZoneTexte 44"/>
          <p:cNvSpPr txBox="1"/>
          <p:nvPr/>
        </p:nvSpPr>
        <p:spPr>
          <a:xfrm>
            <a:off x="4203129" y="8165497"/>
            <a:ext cx="3022888" cy="246221"/>
          </a:xfrm>
          <a:prstGeom prst="rect">
            <a:avLst/>
          </a:prstGeom>
          <a:noFill/>
        </p:spPr>
        <p:txBody>
          <a:bodyPr wrap="square" rtlCol="0">
            <a:spAutoFit/>
          </a:bodyPr>
          <a:lstStyle/>
          <a:p>
            <a:r>
              <a:rPr lang="fr-FR" sz="1000" dirty="0">
                <a:latin typeface="Short Stack" panose="02010500040000000007" pitchFamily="2" charset="0"/>
              </a:rPr>
              <a:t>___________________________________</a:t>
            </a:r>
          </a:p>
        </p:txBody>
      </p:sp>
      <p:sp>
        <p:nvSpPr>
          <p:cNvPr id="46" name="Étoile à 7 branches 45"/>
          <p:cNvSpPr/>
          <p:nvPr/>
        </p:nvSpPr>
        <p:spPr>
          <a:xfrm>
            <a:off x="179920" y="8676878"/>
            <a:ext cx="613327" cy="518127"/>
          </a:xfrm>
          <a:prstGeom prst="star7">
            <a:avLst/>
          </a:prstGeom>
          <a:solidFill>
            <a:schemeClr val="bg1"/>
          </a:solidFill>
          <a:ln>
            <a:solidFill>
              <a:schemeClr val="accent4"/>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ZoneTexte 46"/>
          <p:cNvSpPr txBox="1"/>
          <p:nvPr/>
        </p:nvSpPr>
        <p:spPr>
          <a:xfrm>
            <a:off x="256368" y="8753920"/>
            <a:ext cx="445915" cy="379627"/>
          </a:xfrm>
          <a:prstGeom prst="rect">
            <a:avLst/>
          </a:prstGeom>
          <a:noFill/>
          <a:effectLst>
            <a:outerShdw blurRad="63500" sx="102000" sy="102000" algn="ctr" rotWithShape="0">
              <a:prstClr val="black">
                <a:alpha val="40000"/>
              </a:prstClr>
            </a:outerShdw>
          </a:effectLst>
        </p:spPr>
        <p:txBody>
          <a:bodyPr wrap="square" lIns="101636" tIns="50818" rIns="101636" bIns="50818" rtlCol="0">
            <a:spAutoFit/>
          </a:bodyPr>
          <a:lstStyle/>
          <a:p>
            <a:pPr algn="ctr"/>
            <a:r>
              <a:rPr lang="fr-FR" sz="1800" dirty="0">
                <a:effectLst>
                  <a:outerShdw blurRad="38100" dist="38100" dir="2700000" algn="tl">
                    <a:srgbClr val="000000">
                      <a:alpha val="43137"/>
                    </a:srgbClr>
                  </a:outerShdw>
                </a:effectLst>
                <a:latin typeface="Chinacat" panose="00000400000000000000" pitchFamily="2" charset="0"/>
              </a:rPr>
              <a:t>3</a:t>
            </a:r>
            <a:endParaRPr lang="fr-FR" sz="1600" dirty="0">
              <a:effectLst>
                <a:outerShdw blurRad="38100" dist="38100" dir="2700000" algn="tl">
                  <a:srgbClr val="000000">
                    <a:alpha val="43137"/>
                  </a:srgbClr>
                </a:outerShdw>
              </a:effectLst>
              <a:latin typeface="Chinacat" panose="00000400000000000000" pitchFamily="2" charset="0"/>
            </a:endParaRPr>
          </a:p>
        </p:txBody>
      </p:sp>
      <p:sp>
        <p:nvSpPr>
          <p:cNvPr id="48" name="ZoneTexte 47"/>
          <p:cNvSpPr txBox="1"/>
          <p:nvPr/>
        </p:nvSpPr>
        <p:spPr>
          <a:xfrm>
            <a:off x="809968" y="8718378"/>
            <a:ext cx="6416049" cy="410405"/>
          </a:xfrm>
          <a:prstGeom prst="rect">
            <a:avLst/>
          </a:prstGeom>
          <a:noFill/>
        </p:spPr>
        <p:txBody>
          <a:bodyPr wrap="square" lIns="101636" tIns="50818" rIns="101636" bIns="50818" rtlCol="0">
            <a:spAutoFit/>
          </a:bodyPr>
          <a:lstStyle/>
          <a:p>
            <a:r>
              <a:rPr lang="fr-FR" dirty="0">
                <a:latin typeface="Fineliner Script" pitchFamily="50" charset="0"/>
              </a:rPr>
              <a:t>Observe les images et réponds à la question.</a:t>
            </a:r>
          </a:p>
        </p:txBody>
      </p:sp>
      <p:pic>
        <p:nvPicPr>
          <p:cNvPr id="1035" name="Picture 1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8621" y="9308121"/>
            <a:ext cx="1242693" cy="9189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1" name="ZoneTexte 50"/>
          <p:cNvSpPr txBox="1"/>
          <p:nvPr/>
        </p:nvSpPr>
        <p:spPr>
          <a:xfrm>
            <a:off x="1606810" y="9308121"/>
            <a:ext cx="2200008" cy="861774"/>
          </a:xfrm>
          <a:prstGeom prst="rect">
            <a:avLst/>
          </a:prstGeom>
          <a:noFill/>
        </p:spPr>
        <p:txBody>
          <a:bodyPr wrap="square" rtlCol="0">
            <a:spAutoFit/>
          </a:bodyPr>
          <a:lstStyle/>
          <a:p>
            <a:r>
              <a:rPr lang="fr-FR" sz="1000" dirty="0">
                <a:latin typeface="Short Stack" panose="02010500040000000007" pitchFamily="2" charset="0"/>
              </a:rPr>
              <a:t>How many </a:t>
            </a:r>
            <a:r>
              <a:rPr lang="fr-FR" sz="1000" dirty="0" err="1">
                <a:latin typeface="Short Stack" panose="02010500040000000007" pitchFamily="2" charset="0"/>
              </a:rPr>
              <a:t>dogs</a:t>
            </a:r>
            <a:r>
              <a:rPr lang="fr-FR" sz="1000" dirty="0">
                <a:latin typeface="Short Stack" panose="02010500040000000007" pitchFamily="2" charset="0"/>
              </a:rPr>
              <a:t> are there ?</a:t>
            </a:r>
          </a:p>
          <a:p>
            <a:endParaRPr lang="fr-FR" sz="1000" dirty="0">
              <a:latin typeface="Short Stack" panose="02010500040000000007" pitchFamily="2" charset="0"/>
            </a:endParaRPr>
          </a:p>
          <a:p>
            <a:r>
              <a:rPr lang="fr-FR" sz="1000" dirty="0">
                <a:latin typeface="Short Stack" panose="02010500040000000007" pitchFamily="2" charset="0"/>
              </a:rPr>
              <a:t>________________________</a:t>
            </a:r>
          </a:p>
          <a:p>
            <a:pPr>
              <a:lnSpc>
                <a:spcPct val="200000"/>
              </a:lnSpc>
            </a:pPr>
            <a:r>
              <a:rPr lang="fr-FR" sz="1000" dirty="0">
                <a:latin typeface="Short Stack" panose="02010500040000000007" pitchFamily="2" charset="0"/>
              </a:rPr>
              <a:t>________________________</a:t>
            </a:r>
          </a:p>
        </p:txBody>
      </p:sp>
      <p:pic>
        <p:nvPicPr>
          <p:cNvPr id="1037" name="Picture 13"/>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254111" y="9308121"/>
            <a:ext cx="593667" cy="8617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3" name="ZoneTexte 52"/>
          <p:cNvSpPr txBox="1"/>
          <p:nvPr/>
        </p:nvSpPr>
        <p:spPr>
          <a:xfrm>
            <a:off x="4847778" y="9308121"/>
            <a:ext cx="2378239" cy="861774"/>
          </a:xfrm>
          <a:prstGeom prst="rect">
            <a:avLst/>
          </a:prstGeom>
          <a:noFill/>
        </p:spPr>
        <p:txBody>
          <a:bodyPr wrap="square" rtlCol="0">
            <a:spAutoFit/>
          </a:bodyPr>
          <a:lstStyle/>
          <a:p>
            <a:r>
              <a:rPr lang="fr-FR" sz="1000" dirty="0">
                <a:latin typeface="Short Stack" panose="02010500040000000007" pitchFamily="2" charset="0"/>
              </a:rPr>
              <a:t>How </a:t>
            </a:r>
            <a:r>
              <a:rPr lang="fr-FR" sz="1000" dirty="0" err="1">
                <a:latin typeface="Short Stack" panose="02010500040000000007" pitchFamily="2" charset="0"/>
              </a:rPr>
              <a:t>many</a:t>
            </a:r>
            <a:r>
              <a:rPr lang="fr-FR" sz="1000" dirty="0">
                <a:latin typeface="Short Stack" panose="02010500040000000007" pitchFamily="2" charset="0"/>
              </a:rPr>
              <a:t> </a:t>
            </a:r>
            <a:r>
              <a:rPr lang="fr-FR" sz="1000" dirty="0" err="1">
                <a:latin typeface="Short Stack" panose="02010500040000000007" pitchFamily="2" charset="0"/>
              </a:rPr>
              <a:t>flowers</a:t>
            </a:r>
            <a:r>
              <a:rPr lang="fr-FR" sz="1000" dirty="0">
                <a:latin typeface="Short Stack" panose="02010500040000000007" pitchFamily="2" charset="0"/>
              </a:rPr>
              <a:t> are there ?</a:t>
            </a:r>
          </a:p>
          <a:p>
            <a:endParaRPr lang="fr-FR" sz="1000" dirty="0">
              <a:latin typeface="Short Stack" panose="02010500040000000007" pitchFamily="2" charset="0"/>
            </a:endParaRPr>
          </a:p>
          <a:p>
            <a:r>
              <a:rPr lang="fr-FR" sz="1000" dirty="0">
                <a:latin typeface="Short Stack" panose="02010500040000000007" pitchFamily="2" charset="0"/>
              </a:rPr>
              <a:t>________________________</a:t>
            </a:r>
          </a:p>
          <a:p>
            <a:pPr>
              <a:lnSpc>
                <a:spcPct val="200000"/>
              </a:lnSpc>
            </a:pPr>
            <a:r>
              <a:rPr lang="fr-FR" sz="1000" dirty="0">
                <a:latin typeface="Short Stack" panose="02010500040000000007" pitchFamily="2" charset="0"/>
              </a:rPr>
              <a:t>________________________</a:t>
            </a:r>
          </a:p>
        </p:txBody>
      </p:sp>
      <p:pic>
        <p:nvPicPr>
          <p:cNvPr id="8" name="Picture 2"/>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524049" y="3263149"/>
            <a:ext cx="478556" cy="6378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3596717" y="6584049"/>
            <a:ext cx="483402" cy="644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9" name="Image 48"/>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073984" y="9180934"/>
            <a:ext cx="305265" cy="1215408"/>
          </a:xfrm>
          <a:prstGeom prst="rect">
            <a:avLst/>
          </a:prstGeom>
        </p:spPr>
      </p:pic>
    </p:spTree>
    <p:extLst>
      <p:ext uri="{BB962C8B-B14F-4D97-AF65-F5344CB8AC3E}">
        <p14:creationId xmlns:p14="http://schemas.microsoft.com/office/powerpoint/2010/main" val="31186989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689935" y="-108098"/>
            <a:ext cx="4976500" cy="933625"/>
          </a:xfrm>
          <a:prstGeom prst="rect">
            <a:avLst/>
          </a:prstGeom>
          <a:noFill/>
        </p:spPr>
        <p:txBody>
          <a:bodyPr wrap="none" lIns="101636" tIns="50818" rIns="101636" bIns="50818">
            <a:spAutoFit/>
          </a:bodyPr>
          <a:lstStyle/>
          <a:p>
            <a:pPr algn="ctr"/>
            <a:r>
              <a:rPr lang="fr-FR" sz="5400" b="1" spc="-150" dirty="0">
                <a:ln w="12700">
                  <a:solidFill>
                    <a:schemeClr val="accent4"/>
                  </a:solidFill>
                  <a:prstDash val="solid"/>
                </a:ln>
                <a:solidFill>
                  <a:schemeClr val="accent4">
                    <a:lumMod val="40000"/>
                    <a:lumOff val="60000"/>
                  </a:schemeClr>
                </a:solidFill>
                <a:effectLst>
                  <a:outerShdw blurRad="41275" dist="20320" dir="1800000" algn="tl" rotWithShape="0">
                    <a:srgbClr val="000000">
                      <a:alpha val="40000"/>
                    </a:srgbClr>
                  </a:outerShdw>
                </a:effectLst>
                <a:latin typeface="Fineliner Script" pitchFamily="50" charset="0"/>
              </a:rPr>
              <a:t>How many are there?</a:t>
            </a:r>
            <a:endParaRPr lang="fr-FR" sz="4000" b="1" spc="-150" dirty="0">
              <a:ln w="12700">
                <a:solidFill>
                  <a:schemeClr val="accent4"/>
                </a:solidFill>
                <a:prstDash val="solid"/>
              </a:ln>
              <a:solidFill>
                <a:schemeClr val="accent4">
                  <a:lumMod val="40000"/>
                  <a:lumOff val="60000"/>
                </a:schemeClr>
              </a:solidFill>
              <a:effectLst>
                <a:outerShdw blurRad="41275" dist="20320" dir="1800000" algn="tl" rotWithShape="0">
                  <a:srgbClr val="000000">
                    <a:alpha val="40000"/>
                  </a:srgbClr>
                </a:outerShdw>
              </a:effectLst>
              <a:latin typeface="Fineliner Script" pitchFamily="50" charset="0"/>
            </a:endParaRPr>
          </a:p>
        </p:txBody>
      </p:sp>
      <p:cxnSp>
        <p:nvCxnSpPr>
          <p:cNvPr id="8" name="Connecteur droit 7"/>
          <p:cNvCxnSpPr/>
          <p:nvPr/>
        </p:nvCxnSpPr>
        <p:spPr>
          <a:xfrm>
            <a:off x="0" y="828006"/>
            <a:ext cx="7345363" cy="0"/>
          </a:xfrm>
          <a:prstGeom prst="line">
            <a:avLst/>
          </a:prstGeom>
          <a:ln w="57150">
            <a:solidFill>
              <a:schemeClr val="accent4"/>
            </a:solidFill>
          </a:ln>
          <a:scene3d>
            <a:camera prst="orthographicFront"/>
            <a:lightRig rig="threePt" dir="t"/>
          </a:scene3d>
          <a:sp3d>
            <a:bevelT prst="relaxedInset"/>
          </a:sp3d>
        </p:spPr>
        <p:style>
          <a:lnRef idx="1">
            <a:schemeClr val="accent1"/>
          </a:lnRef>
          <a:fillRef idx="0">
            <a:schemeClr val="accent1"/>
          </a:fillRef>
          <a:effectRef idx="0">
            <a:schemeClr val="accent1"/>
          </a:effectRef>
          <a:fontRef idx="minor">
            <a:schemeClr val="tx1"/>
          </a:fontRef>
        </p:style>
      </p:cxnSp>
      <p:sp>
        <p:nvSpPr>
          <p:cNvPr id="9" name="Ellipse 8"/>
          <p:cNvSpPr/>
          <p:nvPr/>
        </p:nvSpPr>
        <p:spPr>
          <a:xfrm>
            <a:off x="186364" y="185803"/>
            <a:ext cx="1453869" cy="703758"/>
          </a:xfrm>
          <a:prstGeom prst="ellipse">
            <a:avLst/>
          </a:prstGeom>
          <a:solidFill>
            <a:schemeClr val="bg1"/>
          </a:solidFill>
          <a:ln>
            <a:solidFill>
              <a:schemeClr val="accent4"/>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01636" tIns="50818" rIns="101636" bIns="50818" rtlCol="0" anchor="ctr"/>
          <a:lstStyle/>
          <a:p>
            <a:pPr algn="ctr"/>
            <a:endParaRPr lang="fr-FR" sz="3600" dirty="0">
              <a:solidFill>
                <a:schemeClr val="tx1"/>
              </a:solidFill>
              <a:effectLst>
                <a:outerShdw blurRad="38100" dist="38100" dir="2700000" algn="tl">
                  <a:srgbClr val="000000">
                    <a:alpha val="43137"/>
                  </a:srgbClr>
                </a:outerShdw>
              </a:effectLst>
              <a:latin typeface="Fineliner Script" pitchFamily="50" charset="0"/>
              <a:ea typeface="Clensey" panose="02000603000000000000" pitchFamily="2" charset="0"/>
            </a:endParaRPr>
          </a:p>
        </p:txBody>
      </p:sp>
      <p:sp>
        <p:nvSpPr>
          <p:cNvPr id="10" name="Rectangle 9"/>
          <p:cNvSpPr/>
          <p:nvPr/>
        </p:nvSpPr>
        <p:spPr>
          <a:xfrm>
            <a:off x="186364" y="232935"/>
            <a:ext cx="1453869" cy="595071"/>
          </a:xfrm>
          <a:prstGeom prst="rect">
            <a:avLst/>
          </a:prstGeom>
        </p:spPr>
        <p:txBody>
          <a:bodyPr wrap="none" lIns="101636" tIns="50818" rIns="101636" bIns="50818">
            <a:spAutoFit/>
          </a:bodyPr>
          <a:lstStyle/>
          <a:p>
            <a:pPr lvl="0" algn="ctr"/>
            <a:r>
              <a:rPr lang="fr-FR" sz="3200" dirty="0">
                <a:solidFill>
                  <a:schemeClr val="accent4"/>
                </a:solidFill>
                <a:effectLst>
                  <a:outerShdw blurRad="38100" dist="38100" dir="2700000" algn="tl">
                    <a:srgbClr val="000000">
                      <a:alpha val="43137"/>
                    </a:srgbClr>
                  </a:outerShdw>
                </a:effectLst>
                <a:latin typeface="Fineliner Script" pitchFamily="50" charset="0"/>
                <a:ea typeface="Clensey" panose="02000603000000000000" pitchFamily="2" charset="0"/>
              </a:rPr>
              <a:t>Anglais</a:t>
            </a:r>
            <a:r>
              <a:rPr lang="fr-FR" dirty="0">
                <a:solidFill>
                  <a:schemeClr val="accent4"/>
                </a:solidFill>
                <a:effectLst>
                  <a:outerShdw blurRad="38100" dist="38100" dir="2700000" algn="tl">
                    <a:srgbClr val="000000">
                      <a:alpha val="43137"/>
                    </a:srgbClr>
                  </a:outerShdw>
                </a:effectLst>
                <a:latin typeface="Fineliner Script" pitchFamily="50" charset="0"/>
                <a:ea typeface="Clensey" panose="02000603000000000000" pitchFamily="2" charset="0"/>
              </a:rPr>
              <a:t> </a:t>
            </a:r>
            <a:endParaRPr lang="fr-FR" sz="3200" dirty="0">
              <a:solidFill>
                <a:schemeClr val="accent4"/>
              </a:solidFill>
              <a:effectLst>
                <a:outerShdw blurRad="38100" dist="38100" dir="2700000" algn="tl">
                  <a:srgbClr val="000000">
                    <a:alpha val="43137"/>
                  </a:srgbClr>
                </a:outerShdw>
              </a:effectLst>
              <a:latin typeface="Fineliner Script" pitchFamily="50" charset="0"/>
              <a:ea typeface="Clensey" panose="02000603000000000000" pitchFamily="2" charset="0"/>
            </a:endParaRPr>
          </a:p>
        </p:txBody>
      </p:sp>
      <p:sp>
        <p:nvSpPr>
          <p:cNvPr id="13" name="ZoneTexte 12"/>
          <p:cNvSpPr txBox="1"/>
          <p:nvPr/>
        </p:nvSpPr>
        <p:spPr>
          <a:xfrm>
            <a:off x="699953" y="1019828"/>
            <a:ext cx="5637024" cy="379627"/>
          </a:xfrm>
          <a:prstGeom prst="rect">
            <a:avLst/>
          </a:prstGeom>
          <a:noFill/>
        </p:spPr>
        <p:txBody>
          <a:bodyPr wrap="square" lIns="101636" tIns="50818" rIns="101636" bIns="50818" rtlCol="0">
            <a:spAutoFit/>
          </a:bodyPr>
          <a:lstStyle/>
          <a:p>
            <a:r>
              <a:rPr lang="fr-FR" sz="1800" dirty="0">
                <a:latin typeface="Fineliner Script" pitchFamily="50" charset="0"/>
              </a:rPr>
              <a:t>Ecris les noms suivants sous les images</a:t>
            </a:r>
          </a:p>
        </p:txBody>
      </p:sp>
      <p:sp>
        <p:nvSpPr>
          <p:cNvPr id="15" name="Étoile à 7 branches 14"/>
          <p:cNvSpPr/>
          <p:nvPr/>
        </p:nvSpPr>
        <p:spPr>
          <a:xfrm>
            <a:off x="139806" y="988953"/>
            <a:ext cx="560148" cy="518127"/>
          </a:xfrm>
          <a:prstGeom prst="star7">
            <a:avLst/>
          </a:prstGeom>
          <a:solidFill>
            <a:schemeClr val="bg1"/>
          </a:solidFill>
          <a:ln>
            <a:solidFill>
              <a:schemeClr val="accent4"/>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7" name="ZoneTexte 16"/>
          <p:cNvSpPr txBox="1"/>
          <p:nvPr/>
        </p:nvSpPr>
        <p:spPr>
          <a:xfrm>
            <a:off x="216254" y="1065995"/>
            <a:ext cx="407252" cy="379627"/>
          </a:xfrm>
          <a:prstGeom prst="rect">
            <a:avLst/>
          </a:prstGeom>
          <a:noFill/>
          <a:effectLst>
            <a:outerShdw blurRad="63500" sx="102000" sy="102000" algn="ctr" rotWithShape="0">
              <a:prstClr val="black">
                <a:alpha val="40000"/>
              </a:prstClr>
            </a:outerShdw>
          </a:effectLst>
        </p:spPr>
        <p:txBody>
          <a:bodyPr wrap="square" lIns="101636" tIns="50818" rIns="101636" bIns="50818" rtlCol="0">
            <a:spAutoFit/>
          </a:bodyPr>
          <a:lstStyle/>
          <a:p>
            <a:pPr algn="ctr"/>
            <a:r>
              <a:rPr lang="fr-FR" sz="1800" dirty="0">
                <a:effectLst>
                  <a:outerShdw blurRad="38100" dist="38100" dir="2700000" algn="tl">
                    <a:srgbClr val="000000">
                      <a:alpha val="43137"/>
                    </a:srgbClr>
                  </a:outerShdw>
                </a:effectLst>
                <a:latin typeface="Chinacat" panose="00000400000000000000" pitchFamily="2" charset="0"/>
              </a:rPr>
              <a:t>4</a:t>
            </a:r>
            <a:endParaRPr lang="fr-FR" sz="1600" dirty="0">
              <a:effectLst>
                <a:outerShdw blurRad="38100" dist="38100" dir="2700000" algn="tl">
                  <a:srgbClr val="000000">
                    <a:alpha val="43137"/>
                  </a:srgbClr>
                </a:outerShdw>
              </a:effectLst>
              <a:latin typeface="Chinacat" panose="00000400000000000000" pitchFamily="2" charset="0"/>
            </a:endParaRPr>
          </a:p>
        </p:txBody>
      </p:sp>
      <p:sp>
        <p:nvSpPr>
          <p:cNvPr id="20" name="ZoneTexte 19"/>
          <p:cNvSpPr txBox="1"/>
          <p:nvPr/>
        </p:nvSpPr>
        <p:spPr>
          <a:xfrm>
            <a:off x="956229" y="1538193"/>
            <a:ext cx="5637024" cy="261610"/>
          </a:xfrm>
          <a:prstGeom prst="rect">
            <a:avLst/>
          </a:prstGeom>
          <a:noFill/>
        </p:spPr>
        <p:txBody>
          <a:bodyPr wrap="square" rtlCol="0">
            <a:spAutoFit/>
          </a:bodyPr>
          <a:lstStyle/>
          <a:p>
            <a:r>
              <a:rPr lang="fr-FR" sz="1100" dirty="0" err="1">
                <a:latin typeface="Short Stack" panose="02010500040000000007" pitchFamily="2" charset="0"/>
              </a:rPr>
              <a:t>pupil</a:t>
            </a:r>
            <a:r>
              <a:rPr lang="fr-FR" sz="1100" dirty="0">
                <a:latin typeface="Short Stack" panose="02010500040000000007" pitchFamily="2" charset="0"/>
              </a:rPr>
              <a:t>	 </a:t>
            </a:r>
            <a:r>
              <a:rPr lang="fr-FR" sz="1100" dirty="0" err="1">
                <a:latin typeface="Short Stack" panose="02010500040000000007" pitchFamily="2" charset="0"/>
              </a:rPr>
              <a:t>school</a:t>
            </a:r>
            <a:r>
              <a:rPr lang="fr-FR" sz="1100" dirty="0">
                <a:latin typeface="Short Stack" panose="02010500040000000007" pitchFamily="2" charset="0"/>
              </a:rPr>
              <a:t> bag	            chair                bag	 kid</a:t>
            </a:r>
          </a:p>
        </p:txBody>
      </p:sp>
      <p:pic>
        <p:nvPicPr>
          <p:cNvPr id="2053"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3506" y="2052142"/>
            <a:ext cx="619541" cy="8640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5" name="Picture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88023" y="2103599"/>
            <a:ext cx="769316" cy="7693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6"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40722" y="2039758"/>
            <a:ext cx="584110" cy="8888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7"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74399" y="2039758"/>
            <a:ext cx="619125" cy="885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AutoShape 11" descr="data:image/jpeg;base64,/9j/4AAQSkZJRgABAQAAAQABAAD/2wCEAAkGBhQSDxUUEhMWERUUFxsXExgYFhsfGBYYGhcYGhoYHBoeHCYeGhsjHRgaHy8gJCcpLSwtIB4yNzAqNiYrLSkBCQoKDgwOGg8PGi0lHyUuKSkvNSwsLC8uLzIwLC8uLCwsKi4qLC0sLCwqLCwvLyksLDIsNCktKiwvLCovLCkuLP/AABEIAOEA4QMBIgACEQEDEQH/xAAcAAEAAgIDAQAAAAAAAAAAAAAABQYEBwIDCAH/xABDEAACAQMDAgQEAwUECAYDAAABAgMABBESITEFQQYTIlEHMmFxFCOBQlKRobEVJGLBMzRDcoKi0fAWY5PT4fEIVXP/xAAaAQEAAwEBAQAAAAAAAAAAAAAAAwQFAgEG/8QAMxEAAgECBAELAwUBAQEAAAAAAAECAxEEITFBEhMiUWFxgZGhscHwBTLRFCNC4fFSYhX/2gAMAwEAAhEDEQA/AN40pSgFKUoBSlKAUpSgFKVVvHvjYdPtPNSMXDtKsCrrAVZGBOXbfSABxzuOM5DQ9Su7IkPE3ihLGMSSxTyR762ij1iIBS2p8HKrtjVgj3xVD+IfxiRLRB0yRZ5Z0ZtY/wBhGuxYqcEPngMNsEkcZ1R1zxLPLJK80sskzuc+XO6pHk4WNANiQP2dJ253zWNZuyyxxrCLUuMscgs6qDtxkHO+TvVSeJsrxXp/vkaFLA3klN9Gib1ytpZZ9ZeOl/FG+WzSK2DMcanubxy8jsd2CIDhUzsuSdvrxneH/jVfoHW8sxOcflmMiP1b7MxLLp43A235qh/hrrzMNJmM4BKaFYbYJwyk577H7VIQWZRs+Y7DG6sQd/cHGR/SqcsbOOd4+ZqU/pVKaStJW1bsvzl8zNlW3x1TQRNYXKS/srGUkQ84/MyuO2dts9677f452wz+Jt57bYlDhZA529AKHZj2ztsdxWqpOnFiS0snPpCNpCjsMDk/U10vb3GCPMUgfKwQGQ+2dRCAj3r2OPbtp5nM/pEUnbi6tH4rL1PQ3hPxtbdQRjAWDRkCSORdMiZGRqXJ2+oJGx3qfryzb2KTosk0WmQjB+ZSNJOCBkEcZq5/DXx1dQ9TjsZnknt5gRCZPU8bBSRpf5im2Cp+XY7AHNujio1JcGj+aGdivp86EOVTvF+PVc3nSlKtmaKUpQClKUApSlAKUpQClKUApSlAKUpQClKUApSlAV3x94r/ALOsJLgJ5jgqkak4Bdzgaj2Ucn7YyM5rzhbXi3FzLKVaZ5ZjLJpGmFHYklwC5zuxxnfbYDitwfH27/uVvb5H94nAI3L6UGSyjjAJXJJ7j7jWVrBogCxFGZRpDY9JZdt8b9sGs/G1eGPCtzZ+lYflJObWS7/Bf0+4xGjgtnDMxzjCLuzZJyze5Zjtk/aoHqE7zXepAy6ACvp9QVd86e53LY9qyZZCZZGkdVIGZdLgHCjAjTctueTsN+Nt7V034ZXbRtdJH5EihDDC7hmmUqTJqYH0scjGrfOQQu1Q048HObu7b6fP9LGJqqaUFlHi0WuW/wAt0bEbY9dRgochWOwP7Dn/AAtx+hwR7V2/2sFkZJsRHPoJPpdffJ2BHcVFdK6wypJHIuicE41rp1OeA/Hr2xvz+ld79aEsIKvHHIpBZJMYOOV9XY+43+1Vp4e0muHLt89NPmRoU8YpU0+PPXTXpTz17Ld5mr1+AnHmd8asHTn21YxUhmojo9956ShghUHAVeMEHbf+uK49Et510iT0Iikacg5JORwTwO9RTpRV1o10v00LFHETlwu11LdJq1nbPN+u2hI30LMhCMUcbqc7ZHAPup4IrEhvfNbMReC4gOpGBwY39tQzkZGCO4HFSdY1x0yJzl41Y++N/wCPNcU6ij7NEtei6mmaeTT0frZ/Ogt3gX4nyWySnqIvbqaWTOVRGijUDACDzBjOSSFUdtjitseG/E9vfwCa2kEi50tsQyMOVZTuD/8AYyN6822Fs48yCRmYYyjjOytkac8gjHGTtV6//H9dF3fx+azkCPA5UgFhkn99c6cfetvD4h1JOLt3HymMwcaMIzjfPJ3tk/m5u2lKVcMwUpSgFKUoBSlKAUpSgFKUoBSlKAUpSgFKUoDVfx1tFK2ThmEolkjjAHpKyIPMZjyCoQEYz327jVnRLgLbcBfK1K2DsSu5IP1rbvx3A/A2xx6jeRKj/tJlJCSPuFxg7fwFaJ6czCSOC4yI2li8xBy8fmESYbPzE4zvn7YqhiqXKO3Z7mxgMRyEeKz/AJdmi8NP6NnfCHwrmBrq6ijkaZleBnWNmAAILA4LKSe2e3A77Nqr3vgtJbhnunD2sSKtvbbrDGFXDO4zhjzg8AY9hj54X6FYxzNLYT5Ugq8UVxrhySDqKZbDDtuAM8VWm1LP2yOIXjl/pPdQ6VDPGyTRJKr/ADBlBzgYBzzkdiNx2xVe6H8NbS1lkcL5yuVZUmVHETLn1KzLqzv7/fO2LZXGSQKCWIUDkk4A+5PFRqUkrJnbjF5s1n446day3LtBHefio8LK1pbl0+UkCQNpRyABwcnYb42r9z4cea0kksb2SeW3/wBYgeARyjA3wvPYkLvnjORg7qinVxlWDj3Ugj+I2qOn8OxtfR3gLLLHG0ZxjTIjcB8jPpOSMEdvbFSKcd1p05+x4uUX2yaT6G17mlekdQeWNlceXKmzBgRuRlWK7EA+1dtt1NSil/QzMUI3xrU4Iz2+mfepP4sdCuYL1ryFXeGXy2kK5Olo1CBWwNlYY52JOPpVZv7VWGtI3DGQx3KaTqGRhwyfvKQDxzvUU6Eb32fRt1Gph8bOUbayjrffPVdi17blgJxztTpfX36feR3MLaQ7olymfTLExxkgZ9Q7N2+vBiOkdSLqiSJ8yEA6s6imAwZcbHfODWFaCKLqMHnDVHBNGW3x+SXU6c5GCmrbcZHtimFpuFa17e6/07+oV41MNdK6fk7X6OjP/T1tSgpW6fIilKUApSlAKUpQClKUApSlAKUpQClKUApSlAQ3i/wvH1Cze3kJQNgq68o6nKsPfB7dxkbc1onqfw6l6b1GwhZluY5LqN4pNlY6WQyoYyxOB6WyCR+pwPR9a28Rr5nia3VsYgsHmTn5pJmiPfA2x29/piKrbhbZLSb4rLcjfFfgee+u8yXbRWelNcKs2WK6i2QToGc/Nv8AbYV2dL+GlpBdRXVo8kOjkK+tJVIwQSxJ374OPoKtNzZ63RvMdQhOUXTokBGMOCpJA5GCKhep9NvUjVbJ7eJY5VKReXoVoAPVExw2klu6BdvY1mKcmuG5fcIp3sWOqz4z8GpfhBNcSQwx5ZkTSFY/vMzA4wPcEDf3NYyeJOosVjHTPLlz63eYfhwMHJDKCxztsMncjfFSfS7C6Nuq3csbuXYzARhkaFgR5PCjuPVg8HY5zXKTg73Om1NWsUdPBV70+8B6S4a2uQAxkIZYjnOpgPmXHyuATgkH3O1KwzaurwrEY44UBV49G5GkCMIQQECntg7bbVmUnNytc9hBRvYwOu9Ra3tpJVVXKDIDSCNeQCS7bKADn64xya0ldWdxbTJLMyTR9RZpo2i1Y1OVYkh0RgCGG2ON+xrbvjW6RbR45Y5WjnVomeOPWItQwHYDLYBIOVVjkcVpy2vUlmihiJaGxiKRkggySSMWlk0n5QWJAHOAv2HSS5KTa+beZJRcv1MFB5/L+R9sYx+InbAwrDDexMY1/wBBmpTwb0I9T6rGiODbwBZpWA3AVwdCnnLsq88DJ7YMY0kKwOgcAFX5b1E76jnknPet7fCrpaRdJtmESxSSRIZToCu+M6SxwC3pOxPau8HTU5ub2skT/U6zp0lSjbnXbt23t2Z+Rb6UpWqfOilKUApSlAKUpQClKUApSlAKUpQClKUApSlAK1r8RYxadUsuosPySrWk75/0Qckxud/lyz5ONvfcVsqsbqXTY7iF4ZkEkcg0urcEf975G4OCK5lHiVmexdncofjoTt0yf8JqMpQaNHzFdS69ON8lNWMb+29Uz4d311bq8H4RJZly1xEriO79xKVkbTOpU/Mhzk4I4LWq5tbvpA0sj39gvyyKM3FsmT6XXP5saqPmGCBzgACuU9pZdVjWWGUGRN4p4X0zwn77MvPysO/vvWfw8lzZrLpL1+U50HmZX/iKb/8AWX//AKcX/vVB+LfENwLSTzrFba3ZWVnvJwhfbGhYoS0pYkjjbncDcSB6H1QLoTrL6caRqtImkxjG8mdRb/FzXRYeEoLeYT3t213cr6le5lAEeeSkZbCjI25xjbGK9/Yjms33nn7zyeRDfC+O9juZo7gOIvKWQo+srBI76kijZ2Yn8tiW3JBwDuDnZNRUPiqzdgq3duxPAE8ZPvxqrsuvENtGhaS4hRRyTKv/AF3P0FVptylexYhaKtczpZgilmIVVBZieAAMkn6AV5z6n1Tzbue4QLbRzOxTA0goBpDAbF2wdWAN3OSRWwvEvUpurxNHbMLWyB/MnmBXzyCMKgO4jzg5OMnA24MN4b6na9MuQk1rH1ScKfJlglMrKynARo3ysf8AvLuPY8C3Tw7ULyyv6Fd4uCqc3NrQs/w3+DkMkSXXUInLliYoHPpEWFEfmJjOoYJxnGCMjNbhSZSSAQSvzAHcZGRkdtt6889c8SveSn+0rhmxxZW2spH/AP0KH1uNwcn9e1Ytnc9MZ1WJXtXbaORRJG2eBhweSQedsiuJ4+EMowk10pZf2QcnxPOST6L5npOlaj6V43vOnlRclr+0GzSaf7zCuPmbB/NUdz83JraHSerxXUKzW8iyxv8AKynY42I9wQdsHcVcoV6dePFTd0RzhKDtJGZSlKmOBSlKAUpSgFKUoBSlKAUpSgFKUoBSlKAVH9f67FZ20lxO2mOMZPuewUDuxOAB7mpCtUdeduuzNErPb2NpMQHXAluJ0yCyEghY0ycHfJIP+7zOagrs6jFydkSq+KeqTfmpDaWMBBKC5Mjy4yMM4RlRMjfGSRsPrWsfFtnFPIX/ABqXl+zaIo7KCOP8wjdnkXLOo0klic/7oJxa+veGel2SRtcRS3TsxWFGeWWSRjjKqmsKe3OO2+cV09O6FJPcwTNbRdPhtixhhQL5rlhjMjKAFG/y85zn3qvSlOq97Elbgoxztc6ei+A7gKPxnULqUYwYknkCccFi2WA+gHapj/wjYQqztbwgKCzvKNeByWZpNX8eax/FHi/yWWC2VZ7mTOkZ9EQGQXkwdsEfL9D9jASdBafe9uJLon9jUUhG+do1xx7n+FX1FLRGTKcpZyZFz9YhupGSxs7GBBn864jiy2CBlI9Oe/cH64NZVj4EKtrknAb/AMmCKPGQR6WC5X7gD/Oqb+Dike9uFiXyLdNMajZTJIfKi3333ebHfyyNs1KdFurmys47kMZYWPrhJ2VScK6n9k5H8xznbKxtLFzTdCduq3ualB0YWU46lxbwdbMQZEaYjODJLI3POxbH8qxfErJY2MjW0axM2EBQAEav2s8kgZx9cVO2N6k0SyRnUrjKn/I/UcGtd/EPxHIbhrYHTEujzMD5yQr7nc4GRsPbvXzOEVfE11Cbbtm029matTghC8UlfJEDbSO8SxtKsEK+p2DDLEnX6gpy7bbA8Yqf6LCJJY7ieQxW0IUAytjz3QnSQNtQBIycHjHc4gILlILnX5SOqaSVZQwZDjIw2dLdwdjXf1icy30hmkKsrsqr+5pYqqg8YAA4xX1EMLLFVVSi1FNXvlvrbrz1v3GPVwkcJUc55tN2SWV7u76dUbbsuoRzLqikWQe6nOPv3H61g9L6sej3gnX/AFG4YLdRjOInY7TqOAOxA7bfu6dW9CmkjvElhcMWlC6RkFwzbqR7Ef8AXtW3+pWCzwyRNxIpXPtng/cHB/SsOvQn9HxUbSvF+av1eTNKE1i6byzRuRWyMjcGvtUr4Qdaa46TEJN5LYtbSfeLAX9dBT7896utfVJ3MwUpSgFKUoBSlKAUpSgFKUoBSlKAUpSgMHrjstrOUBLiJygBwSwQ4wexzjetf/DHR/ZFr5eMaDqx+/rbVn65rZxrSPSWuba6vns4Ua3F5LGbUuQR5eAZYWPpBckkoRjAUDO1QV6TqRtElpVY05XloZfjGN4OrW15IjyWyQvExRWfyHJb1lQDgMGVcgdvsK6p7yXqhWGzMsNsd7m5KFNSdo4dQBLMNycbDHvgzEXxFhGPPgu7UkkHXbuVBA3wyBtQ+o/lUB1v4gG+D2tiskYIxcTyAqYkPKoucl2GRvjG/wBxFTnWUeTUe89qwoOXKuV+ogrW0guJ45LSCO2tbViImCDzrlgMF3c76AeAd9z/AMOT4t66La2bBxI4KxAc5Ixq+y5zn3xUhDDHbQYA0RxKT9gAST9TyfvWupOo+bI99cLrjRtFtE26ySLhghB5jQENJjnUo28zIvpKEbIzlevPieh1XELLa29kgzNPKLiUb+nUoSBD9QheQnsJV4Iar3163WPpsqcqkOkY+gAU/wAcGonwT4fbJvLjLSy5Zc8jVuzn/E2T+hPvWX42l1JFbjOZ5BnH7ibsf6fwPtS6hFyYk+UqKMTr+Fk7G1lQ8JJt9NS7j+X8zWZ416FbyRmaaQW5GFL41BhnYFBuxG+MbjfkVh+CbxIJLiCZlSRpTIpY48xSOQTscYz77n22snX+mJcWzxyFVBHpZuEb9ls7cH+IyO9fD16jp43lFdJtPLodtOk+kpr9q26Ne2cNtFPHLdC4ZSQI2a3CQnuGOXJcYOcY/j3vXV/CsFy2t1KuRjWhwSMY35VtjyR7VWejdQS56UbeZwJN4ogXVS5TS8YBxgAelcnPHO9dfh3r949uqIYUEX5ZdwzOSuCNgdOwIWrlZV3LlIScZQdtbZbNWXiRqan9/O4s+/rOq46SLO+hggAiMo9NzIBIwJyDpU6UXHHGd+d95STrlxZXiR3kwmglHpkMapoI52XsCQDnsQfvC+KYbjyVkluPOMThlHlIoGSBnbnfTsdq5+MeumWBlkRDhlED6G1NjBeZZP8ARlGKsoUb+/y1IqTrcCnaSd4ye9+lNq++mmuRG3wXtluvxkbf+C9sTHezhSsVxcloSQR5igYLgH9ktnf7+1bIqgfBnxUt109bcqyTWSpFKD+7giNgfqqEY5BHtjN/r6KnFRiorRIz5O7bYpSldngpSlAKUpQClKUApSlAKUpQClKUArQvizqtxa9X6o1vIiRxeTK8TpqR2e3QkgghlYlcbHfIzwK31WmvjP0Ex3H4rGILqH8NcMBtHID+TK/su4Un2HuRn1anE1eJWLb40uytizBZULEib0jHcgpnH0z/AFrM8K2TJbBpCWlnJmlJ5LPvv+mP1zVC6d0nEixqFS6XKyQzOojuFY7aHJCglTjSWGcAqxJ0i4SeJLhQIx025Ew9Ojy20g7AAYXJ+2B2rtS6SvUp5Wgjr8c3rMkdpCC81wwAVeSucAf8TYH6NUP0zpiXd6sYYSWtkixqQMLIQSS2D2kkMj776SBXRNNLHK7yETX1wjRRxowb8MrAo5bSSFk0akEfKgsWwQAbl4Y6F+FtxHy5OqQjjUcDA+gAA/j70XOZ7L9qFtyUkkCgknAAJJPAA3Jqh9L6r+Lv5Jtwqx6YQf3dWM/c7k/fFZHi7rnnSJbR5MZlRLhxxkttGG99iTj2+hrClRrefK5KqWdF/ejfBlRfcoQrhfbUe29DH1bxdJatFnA0uF8qyfu7COUASIr44yOP15rCi8L2ynPlA/csR/AnFSUMoZQynKsMg+4NQHXfEEscwhhi1swBU4LE5zwo75B96+eo8tJ8EG132NqpwJcUkYh6M8KuDE0yksR5Mmk6WAzG66csh0rkDjfBqR6OkdpDiWREZzrZSwGkkD0hc52GP+8VhRynY3kN/ICdwFKR++AoAztt8w71kXPiTp0ESm1tklkyNpEPoxvks2d/bSfudqt1OUmuCzd/+dPFvLwK0XGL4ll2/wCe5mN12CTKLqnyQpVImfOeO2Dmq23VbdJl9M4SNifIbGhX4LAFjgj2xzjcYxVhPXp+oqkFmrWyYH4l+FX6KwPHOwAJ+xNWFfCMKWssYXzHkQh5GwZHbkHUeMMAQOAQPvUHLU8Nzaiab2ve3W8kuzckalVzjtvYl/gb1aNJbiB9prhzcRS7f3iIKB5fvmPJbT/ibsDncleWfBPVhbS29wc6LK4fzSuGYRSLpJGNiPUc4PG9eo4ZldQykMrAFSDkEEZBBGxBHevoqErxt0ZfjyM+orO/Sc6UpUxGKUpQClKUApSlAKUpQClKUApSlAK6bu0SWNo5FDo4KurDIYHYgjuK7qUB56+JngRLKe3iiX8XFP5nkROxEsIjCsyrNn1J6shWBx7Hmqs5ijTRMvULSL5dIkzFkgll3UA5323zvW0PiRP5nXoIycrBZtKo9nklKN3wPSq9v8qofxHYutvAgy0shIG25ACqMk7ZL/b+FdpZXK8pc/hRjdM61DBIY7SwmMpUHD7ORpDZOdRAKnO2xyPepdrW8utpSLOI/MqENKwydi3C7e38O1YfRvzOuXrghljMiISNyqyBEPHOhN+OauFdRzRBVajKyIXqHhiNrM28IEWCGjPs4OQSeSTwSex+gqv3twZbVyw0T251MDjKSR75H0IBx71eqpvU4Ab27Xs9upYe50Ff6bVQ+oUouCqbxa9S3gKsuJ09mcfDrbSKBhAUdF/dWWNZNO3YauKw/FrNG8E6fNG+NuTncD/lbt3rJ8Nyg68dktxjvtbRj+GQd6zOs9M/EQmPVoyQc4zx9MisLiVPEXlplfvWZtcLlSsvmZcpLpVTWzCNcZyx0gAjO+cY2qtdc6/01lzMYrgg49Khm4PB222xkHHFQMHhFdJEs0so2yNWF9OdO2/Go432yfeudtbWSHCCNiu5wDIR+vqxVWnhaMHdSk2v+Vb+zqU5tZpLtJCLxnDFE0VpAW8s6YlGoh+5bKqfvucnvXCTxPfyFvLt1iBx5ZcgEcZ1Ak5z9AMe5oOtRgbCQ4HAhk4H/CBWHd9fbOlECk8ass+PcRxg4+mplqaNCLeVPP8A9Nv8HLlZZy8Dp6N0z8Lbyid0UPyc8ZXGNxud+Bmt6fB+B06FZiQENoZhnnQ0rtGfsUKkfTFai8M+G26jeLAdQ21XL49cUJG6Zx5cRkHpCrltySzAYr0bHGFACgAAYAAwABwAOwrdwcZWlUlrIo12sorY5UpSrxXFKUoBSlKAUpSgFKUoBSlKAUpSgFcJpgilmIVVBLEnAAAySSdgAO9c6jvEPQ0vLSW2kLBJVKkqcMO4I+xAODse9AaZt+om8vLm+IIWZtFvkYPkR7KSMcsd981WutXAfrVspCstvpllBzjTHmeQEjJA8tPbbftVz6j4cvenqFliN3Ai4E1uh1KqgD8yHlTjfKlhWqD1bP42d2xJLiGNDjUBI2WOD2WOIx8bF14rttWsitCEuUcpFh+GceoTysSzMygk8nlic9ySQT+lXeoXwd00wWUasMM2XfbfLcZ+oXSP0qaqSOhWqO8mxVU6u3k9Q8x9o5owiuTgB0/ZJ4yRxVrrrngV1KuodTsQRkH9Kir0lWpuD3OqFV0pqaKM3RZYt4CXA2TDhXC7nQcqUkXUcjIyPf2L+L0nImDb4ANtj6b4B/lVhbwZbZGFdADnCyOFO+cYzsPtivreDLQkExascapJD/V6zf8A5839zi+trP1NL9fT2TXeU6Z2LaZJMnkIzmdx7flxhUJGf29j7VJW3SJpF0rBIV33uJDHGM4GBCnA24x2FW2G1gtUJVY4F7nZc/djz+prpi66sjabaOa8YnGIImYA7ctso5GTnarMcFBfc/b+/MgeMnL7F7/0QCeBpCN3giPsluHH13kOef8AvtWf4e8M6+pwWl3cymKdHMZhCxZkT1lGwD6SoPGCSRx3tFt4a6pIdrKOAHGDNcr7bkrGrH6e/wBKzenfDa/PULSec2ipbSFz5bys5BXGAGjA5A7/APQyujS6EITr35zyNg+HfC9tYxGO1iESk5bclmOMZZiSSalaUrolFKUoBSlKAUpSgFKUoBSlKAUpSgFKUoBSorxJ4ot7CAzXUgjTOBsSzN2VVG5P9OTgb1rW5+N1w75t7JUj/ZM8hDsPcogOn7ZP3r21zlyUdTb9aG8R9Bgm651NZIlcA27DnILQBmIIORk7nep7pnx1KPi/tDEh/wBrC2tV/wB5cZHfcE/aoDpVwJ7y/ulOpZrlljYEkNHFlUYZ7EGp8PG9RJkNaa5NtM6W8NSIPyLyaP2D6ZVHA2DDPb3rklnfAn863cdtUTg/8rD/ADqbpWg6EHsUOUZWes3l5bQPMz2zBANhHLk5YKP2/c13mzvzv59uv0ETED9SSa5+NoC/T5woyQA36K6sf5Ampi2uA6K6nKsAw+xGe1ccjDia6l7nXFzbkHedNuwpb8ZsoJKx2qFmxvgAsct2AquzvdKXMtxLgHLKJFVYwSMCWVfkb/y0BY/TY1sKsF+hwtL5jRhmByMlioP7wQnSD9QM0lh4/wAT2NW2voUbpfgiS6jaeVvKZgPJB1Nqxw76yW0n2+ucYwDt3onxbSFFi6jbNZ6QF82NdVsxzjI07x550kHv+sTUFe3r3E728D+UkQzdz7eheTGudtWOT2wfY1WxUaNCk6k3ZL5oWcPOrVqcEVe5uK58d9PjjDve24VhlfzUJYE4yFByf0FZ/S+v29yCbe4inxjV5citpzxnSTj9a84SJbqFjsYEIb5JZIhLNLg6S8aOAqoGIGtioJ2AOK+SdImjdbjM1oybrNElv6csN3WAqzL7n1bdjvWDH6hBvnK3br4e179VzVlh2tHfs08T0/SqT8NPHTXsbw3GlbqAL5mkjTMjDKTJ9CMZxsCRxqAF2rRTUldFZqwpSlengpSlAKUpQClKUApSlAKUpQCuE0wRSzHCqCWJ7ADJNc6GgPL3XvEEvUuox3E5IiZHe0jPCIsjJp9i+U1se+3bGOd11BIyAxOo8KASx/QVmdS8KSQs9kP9ZsXaWzzt59tIc4zxknOfY7e5Ed4SvC73mkabkr+Xq2YYVhox/hbTn329qjw9ficoP7k34bPvXncixVC1p/xaXjv5mHeXMlw6QW4YO+fM1KQUXbc54Xc5P6d8VsHpHTFt4EiTcIMZ/ePJY/c5NV7wFcBlfu7BXJIOs8q5dzux8wHbPGNhxVsrZw8Elxbsz6rtzUKUpVkhPjoCCCMgjBHuDyKrdnKbBvKlYm2Y/kSniLP+yf2Hs3/ziy1Fde1yeVaRY828kEK5GdKH/SSEdwq7n+Pao6lkuLoJKeb4eklFbIyNweCODX2uzrvw7l6XB51k73NvGuq4gkILgKPXLEwA7DUYztzjsBX5PEwkZY7NRcyuobnCRoR80jduR6ef1xmH9XTUHObslrcleGnxKMVe53+Iet/h48KNc0npgjHzMx2zjB2Gc/y71W+pgW8P4MNkKvn9SkBwXLYIiDZ5fZftg/vVIxlbWY7/ANodScY2+SFT/KNBkZ4JB7A1F28CwXC/jH2ExeViynzJ9BdZHC/LGBjQh3JYkgA4r5PG4/8AWTTiubHNLeXXboW3XZ7G9h8L+mhZvnPJ9XV+ertOM0xwwbRqZwjrs3qy2YBG0isBEQmjhdjznJWHUtEgEEhXS2SgD4BLb+ZagYUMfQdDHScMAobeSTw8JreN4JjdI2zeZhNQX0hg6x61dWUHJyTj+MR1EyoEM0TyyLJpVZY/NjZ8YKq8jmRkcKG2GASfeqEJQqXh5aeTz8cvQlaccyd+E9yf7Us2D6SZLq3KrsrwrAZ1BwTkK7AgZOML7V6JrR/wQ8Ka7prtsFbbXGhHDXMgHnMpBxpRMIOQc5Fbwr6GgrQ8fUozd2KUpUxwKUpQClKUApSlAKUpQClKUApSlAVHx94I/GoksBEV5b728h4PvE+Nyjbj6ZO25B1D1KbV5l0Yja3lqfLvEK5YK406x2bAwyk8gEbjFejK0z8XekqOqQELj8fbTW7kH5nRQUJHuCyAE+w7CqOKpLKvHKUc+7dPu8yxRndOk81L12ZrYzvbTEq5+cs+DkLNjBG5HnZyfMCKNPbje39F8VpNpVhpYj5lOYiecBuVON9LhT235NTt+qFYUkjLBnVRLLpBkz8iwQdskq7E47k7nGZiPwlI8ZaRlWTGFBy+RvlJpDvICccfKQCvFbFKrKGhk1Ip/cXGlU638TyW50TphEUKeT5bKuF/MGoMrkDdtJGe4G+XD4/tzFrfKEPoZAyMw2zrGG9Sdsjv271fVaD3K7pSLNWR8JbQXPUb26kGTbMLa3GfkHq8xscZbA39iwqrS+N4A2Ac5XUGLIF3TUActqB3APp2NWz4Dxyn8dMyaIZ5UeIgHSzESGTSWAZgMoM4xnOO9VsVNOKSZYw0GpXaLT8TfFbWVmFgAa5uW8m3UjPqPzPj2UfpkrnatT3Rj6XbLbQFRPKpLytwoAw0zcnA4Vff3Oc3D4iIW6/ZatJVbaVoxk5Empgxxx8unH6+wrXn4g3NzNJ6GAlkI1Bt0tvJWNdhqYEy69G2plUd9vkfqEnUrKnL7YrifW9vC1z6DDWp0nNfc3ZdS3ONk72/phEhLFTImhjKyyo395mKhjs26xg+nbPqJrBa4lVmVnljdlRXYPOnrEbJFMQ0asQSqg5Jyc++0raXNvM8Ul5bmaWVhGkwjbyXBP5Z+bSGPykYyCCD3rjd+GZI2OhElSNioSJ3WbyZJC+khSoypJYZJB22wKqqpBSank32Z9j3z6bbX0Di2stCOil0yeerGMq8kgZVmkVWIBnjaMqgVdLhxtjAOWbtk9CsrrqdzFDq1SOrASacC3tyfXMVAwJJB6Rxtj95SIa+Y58qXUmjDXAIkR2RVQBmHmtHrYBUzjctv71vz4P+GTb2PnyqBPdnzX9OCkeMRRDO+lV3x21Y7ZrTw9CMmpPP5onrZ/NStUm0rFt6F0SKzto7eBdMcahRxk+7NgDLE7k9yTWfSlapWFKUoBSlKAUpSgFKUoBSlKAUpSgFKUoBVR+JfhKS+tUNuQtxbSCeDPDMucoT2DD+YGds1bqV40mrM9TtmjzgOkGSX8TbJ+ZC7G4s5CVaOZhiQr7McDGdjjbHA+dW8YAQOqBobjZVjlXSyljp177EDc537ZGK3T4o+Httev5vrt7gDCzwnTJ2wG7SLsBhgdtgRVI6n4G6iq6JYLXqsY2UgiKXGR6isg8sNgn5WHHPGaEf1OG5sFxx2ztJd+j9SacKFd8UubLxT/BD9H6StvEFXcneR9yZHPLE98mu2fpkT/PFG++d0U7++45rAXwYwJK9L6hAwJwIZRpz7g+ZtnjbbFcE+H1/PkJaXYDHGbq+AjTA/cX8x1Ocf581Zhi3LLk5Lw/JUlgrO/KLz/Bi3NnbNe2lvbpCLhrqI+lE9AVstrGMEY/YPOOOK9GKuBgbAcD2qifD34Vx9PYzylJblhpDIgWOJcD0oOc9i53I/XN8qe99TqMeFWuUv4l+EpLqKK4tQPxdmxeEE4EinAkiO/7QGx9xjbUTWhoZ0Zp0UFSJJZGjbKsqP5bsu+6tFJAoJ7fNgqpr1bVH8a/Ce2v5POVjaXIOfOjG7EDA1rkBsYG4IPbNVq2HjU52/wA+d5PCo4q2xoqQ4ZsxIWJ5KxqGyQTrIdY5ASEZWRhhgdtxnjcmWFma3zbt5Z1ZjMRlRfWcI6ECVc76XOy5HNbLufhH1HyPIWe1kj9Wf9JETkg7qEkRhnJxpAB96xrH4F3JIEjWsa5BLKZJdxkavKKRxFtzuwI+lUY4er/KPun239PcldSOzKn4J6FN1a9iWfLrpVrlsYxbI2pEP+KV8n3wAw2zXpmoTwn4Qg6fCY4csznVLI5Bklb3Y4HHAA2H6kmbrTpU1TjZFeUuJ3FKUqQ5FKUoBSlKAUpSgFKUoBSlKAUpSgFKUoBSlKAUpSgONfRSlAfaUpQClKUApSlAKUpQClKUApSlAKUpQClKUB//2Q=="/>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2060" name="Picture 12"/>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25778" r="13003"/>
          <a:stretch/>
        </p:blipFill>
        <p:spPr bwMode="auto">
          <a:xfrm>
            <a:off x="6192961" y="2075718"/>
            <a:ext cx="536227" cy="8759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Ellipse 4"/>
          <p:cNvSpPr/>
          <p:nvPr/>
        </p:nvSpPr>
        <p:spPr>
          <a:xfrm>
            <a:off x="274672" y="2986365"/>
            <a:ext cx="1332258" cy="433929"/>
          </a:xfrm>
          <a:prstGeom prst="ellipse">
            <a:avLst/>
          </a:prstGeom>
          <a:solidFill>
            <a:schemeClr val="bg1"/>
          </a:solid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Ellipse 28"/>
          <p:cNvSpPr/>
          <p:nvPr/>
        </p:nvSpPr>
        <p:spPr>
          <a:xfrm>
            <a:off x="1640233" y="2993111"/>
            <a:ext cx="1332258" cy="427183"/>
          </a:xfrm>
          <a:prstGeom prst="ellipse">
            <a:avLst/>
          </a:prstGeom>
          <a:solidFill>
            <a:schemeClr val="bg1"/>
          </a:solid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Ellipse 29"/>
          <p:cNvSpPr/>
          <p:nvPr/>
        </p:nvSpPr>
        <p:spPr>
          <a:xfrm>
            <a:off x="3006552" y="2993111"/>
            <a:ext cx="1332258" cy="427183"/>
          </a:xfrm>
          <a:prstGeom prst="ellipse">
            <a:avLst/>
          </a:prstGeom>
          <a:solidFill>
            <a:schemeClr val="bg1"/>
          </a:solid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Ellipse 30"/>
          <p:cNvSpPr/>
          <p:nvPr/>
        </p:nvSpPr>
        <p:spPr>
          <a:xfrm>
            <a:off x="4390599" y="2986365"/>
            <a:ext cx="1332258" cy="433929"/>
          </a:xfrm>
          <a:prstGeom prst="ellipse">
            <a:avLst/>
          </a:prstGeom>
          <a:solidFill>
            <a:schemeClr val="bg1"/>
          </a:solid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Ellipse 31"/>
          <p:cNvSpPr/>
          <p:nvPr/>
        </p:nvSpPr>
        <p:spPr>
          <a:xfrm>
            <a:off x="5794945" y="2986365"/>
            <a:ext cx="1332258" cy="433930"/>
          </a:xfrm>
          <a:prstGeom prst="ellipse">
            <a:avLst/>
          </a:prstGeom>
          <a:solidFill>
            <a:schemeClr val="bg1"/>
          </a:solid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ZoneTexte 32"/>
          <p:cNvSpPr txBox="1"/>
          <p:nvPr/>
        </p:nvSpPr>
        <p:spPr>
          <a:xfrm>
            <a:off x="699953" y="3523177"/>
            <a:ext cx="6501120" cy="379627"/>
          </a:xfrm>
          <a:prstGeom prst="rect">
            <a:avLst/>
          </a:prstGeom>
          <a:noFill/>
        </p:spPr>
        <p:txBody>
          <a:bodyPr wrap="square" lIns="101636" tIns="50818" rIns="101636" bIns="50818" rtlCol="0">
            <a:spAutoFit/>
          </a:bodyPr>
          <a:lstStyle/>
          <a:p>
            <a:r>
              <a:rPr lang="fr-FR" sz="1800" spc="-150" dirty="0">
                <a:latin typeface="Fineliner Script" pitchFamily="50" charset="0"/>
              </a:rPr>
              <a:t>Remets</a:t>
            </a:r>
            <a:r>
              <a:rPr lang="fr-FR" sz="1800" dirty="0">
                <a:latin typeface="Fineliner Script" pitchFamily="50" charset="0"/>
              </a:rPr>
              <a:t> les mots en </a:t>
            </a:r>
            <a:r>
              <a:rPr lang="fr-FR" sz="1800" spc="-150" dirty="0">
                <a:latin typeface="Fineliner Script" pitchFamily="50" charset="0"/>
              </a:rPr>
              <a:t>ordre</a:t>
            </a:r>
            <a:r>
              <a:rPr lang="fr-FR" sz="1800" dirty="0">
                <a:latin typeface="Fineliner Script" pitchFamily="50" charset="0"/>
              </a:rPr>
              <a:t> pour retrouver des phrases de la </a:t>
            </a:r>
            <a:r>
              <a:rPr lang="fr-FR" sz="1800" spc="-150" dirty="0">
                <a:latin typeface="Fineliner Script" pitchFamily="50" charset="0"/>
              </a:rPr>
              <a:t>chanson</a:t>
            </a:r>
          </a:p>
        </p:txBody>
      </p:sp>
      <p:sp>
        <p:nvSpPr>
          <p:cNvPr id="34" name="Étoile à 7 branches 33"/>
          <p:cNvSpPr/>
          <p:nvPr/>
        </p:nvSpPr>
        <p:spPr>
          <a:xfrm>
            <a:off x="139807" y="3492302"/>
            <a:ext cx="560148" cy="518127"/>
          </a:xfrm>
          <a:prstGeom prst="star7">
            <a:avLst/>
          </a:prstGeom>
          <a:solidFill>
            <a:schemeClr val="bg1"/>
          </a:solidFill>
          <a:ln>
            <a:solidFill>
              <a:schemeClr val="accent4"/>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5" name="ZoneTexte 34"/>
          <p:cNvSpPr txBox="1"/>
          <p:nvPr/>
        </p:nvSpPr>
        <p:spPr>
          <a:xfrm>
            <a:off x="216255" y="3569344"/>
            <a:ext cx="407252" cy="379627"/>
          </a:xfrm>
          <a:prstGeom prst="rect">
            <a:avLst/>
          </a:prstGeom>
          <a:noFill/>
          <a:effectLst>
            <a:outerShdw blurRad="63500" sx="102000" sy="102000" algn="ctr" rotWithShape="0">
              <a:prstClr val="black">
                <a:alpha val="40000"/>
              </a:prstClr>
            </a:outerShdw>
          </a:effectLst>
        </p:spPr>
        <p:txBody>
          <a:bodyPr wrap="square" lIns="101636" tIns="50818" rIns="101636" bIns="50818" rtlCol="0">
            <a:spAutoFit/>
          </a:bodyPr>
          <a:lstStyle/>
          <a:p>
            <a:pPr algn="ctr"/>
            <a:r>
              <a:rPr lang="fr-FR" sz="1800" dirty="0">
                <a:effectLst>
                  <a:outerShdw blurRad="38100" dist="38100" dir="2700000" algn="tl">
                    <a:srgbClr val="000000">
                      <a:alpha val="43137"/>
                    </a:srgbClr>
                  </a:outerShdw>
                </a:effectLst>
                <a:latin typeface="Chinacat" panose="00000400000000000000" pitchFamily="2" charset="0"/>
              </a:rPr>
              <a:t>5</a:t>
            </a:r>
            <a:endParaRPr lang="fr-FR" sz="1600" dirty="0">
              <a:effectLst>
                <a:outerShdw blurRad="38100" dist="38100" dir="2700000" algn="tl">
                  <a:srgbClr val="000000">
                    <a:alpha val="43137"/>
                  </a:srgbClr>
                </a:outerShdw>
              </a:effectLst>
              <a:latin typeface="Chinacat" panose="00000400000000000000" pitchFamily="2" charset="0"/>
            </a:endParaRPr>
          </a:p>
        </p:txBody>
      </p:sp>
      <p:sp>
        <p:nvSpPr>
          <p:cNvPr id="36" name="ZoneTexte 35"/>
          <p:cNvSpPr txBox="1"/>
          <p:nvPr/>
        </p:nvSpPr>
        <p:spPr>
          <a:xfrm>
            <a:off x="469511" y="4027233"/>
            <a:ext cx="5637024" cy="261610"/>
          </a:xfrm>
          <a:prstGeom prst="rect">
            <a:avLst/>
          </a:prstGeom>
          <a:noFill/>
        </p:spPr>
        <p:txBody>
          <a:bodyPr wrap="square" rtlCol="0">
            <a:spAutoFit/>
          </a:bodyPr>
          <a:lstStyle/>
          <a:p>
            <a:r>
              <a:rPr lang="fr-FR" sz="1100" dirty="0">
                <a:latin typeface="Short Stack" panose="02010500040000000007" pitchFamily="2" charset="0"/>
              </a:rPr>
              <a:t>tell  / how /  </a:t>
            </a:r>
            <a:r>
              <a:rPr lang="fr-FR" sz="1100" dirty="0" err="1">
                <a:latin typeface="Short Stack" panose="02010500040000000007" pitchFamily="2" charset="0"/>
              </a:rPr>
              <a:t>you</a:t>
            </a:r>
            <a:r>
              <a:rPr lang="fr-FR" sz="1100" dirty="0">
                <a:latin typeface="Short Stack" panose="02010500040000000007" pitchFamily="2" charset="0"/>
              </a:rPr>
              <a:t> ? / many  /  Can  /  me, </a:t>
            </a:r>
          </a:p>
        </p:txBody>
      </p:sp>
      <p:sp>
        <p:nvSpPr>
          <p:cNvPr id="37" name="ZoneTexte 36"/>
          <p:cNvSpPr txBox="1"/>
          <p:nvPr/>
        </p:nvSpPr>
        <p:spPr>
          <a:xfrm>
            <a:off x="480968" y="4360851"/>
            <a:ext cx="6587546" cy="261610"/>
          </a:xfrm>
          <a:prstGeom prst="rect">
            <a:avLst/>
          </a:prstGeom>
          <a:noFill/>
        </p:spPr>
        <p:txBody>
          <a:bodyPr wrap="square" rtlCol="0">
            <a:spAutoFit/>
          </a:bodyPr>
          <a:lstStyle/>
          <a:p>
            <a:r>
              <a:rPr lang="fr-FR" sz="1100" dirty="0">
                <a:latin typeface="Short Stack" panose="02010500040000000007" pitchFamily="2" charset="0"/>
              </a:rPr>
              <a:t>________________________________________________________________________</a:t>
            </a:r>
          </a:p>
        </p:txBody>
      </p:sp>
      <p:sp>
        <p:nvSpPr>
          <p:cNvPr id="38" name="ZoneTexte 37"/>
          <p:cNvSpPr txBox="1"/>
          <p:nvPr/>
        </p:nvSpPr>
        <p:spPr>
          <a:xfrm>
            <a:off x="469511" y="4792899"/>
            <a:ext cx="5637024" cy="261610"/>
          </a:xfrm>
          <a:prstGeom prst="rect">
            <a:avLst/>
          </a:prstGeom>
          <a:noFill/>
        </p:spPr>
        <p:txBody>
          <a:bodyPr wrap="square" rtlCol="0">
            <a:spAutoFit/>
          </a:bodyPr>
          <a:lstStyle/>
          <a:p>
            <a:r>
              <a:rPr lang="fr-FR" sz="1100" dirty="0">
                <a:latin typeface="Short Stack" panose="02010500040000000007" pitchFamily="2" charset="0"/>
              </a:rPr>
              <a:t>desk  / are  /  . / On  /  there  /  </a:t>
            </a:r>
            <a:r>
              <a:rPr lang="fr-FR" sz="1100" dirty="0" err="1">
                <a:latin typeface="Short Stack" panose="02010500040000000007" pitchFamily="2" charset="0"/>
              </a:rPr>
              <a:t>ten</a:t>
            </a:r>
            <a:r>
              <a:rPr lang="fr-FR" sz="1100" dirty="0">
                <a:latin typeface="Short Stack" panose="02010500040000000007" pitchFamily="2" charset="0"/>
              </a:rPr>
              <a:t> / </a:t>
            </a:r>
            <a:r>
              <a:rPr lang="fr-FR" sz="1100" dirty="0" err="1">
                <a:latin typeface="Short Stack" panose="02010500040000000007" pitchFamily="2" charset="0"/>
              </a:rPr>
              <a:t>my</a:t>
            </a:r>
            <a:r>
              <a:rPr lang="fr-FR" sz="1100" dirty="0">
                <a:latin typeface="Short Stack" panose="02010500040000000007" pitchFamily="2" charset="0"/>
              </a:rPr>
              <a:t> </a:t>
            </a:r>
          </a:p>
        </p:txBody>
      </p:sp>
      <p:sp>
        <p:nvSpPr>
          <p:cNvPr id="39" name="ZoneTexte 38"/>
          <p:cNvSpPr txBox="1"/>
          <p:nvPr/>
        </p:nvSpPr>
        <p:spPr>
          <a:xfrm>
            <a:off x="480968" y="5114060"/>
            <a:ext cx="6587546" cy="261610"/>
          </a:xfrm>
          <a:prstGeom prst="rect">
            <a:avLst/>
          </a:prstGeom>
          <a:noFill/>
        </p:spPr>
        <p:txBody>
          <a:bodyPr wrap="square" rtlCol="0">
            <a:spAutoFit/>
          </a:bodyPr>
          <a:lstStyle/>
          <a:p>
            <a:r>
              <a:rPr lang="fr-FR" sz="1100" dirty="0">
                <a:latin typeface="Short Stack" panose="02010500040000000007" pitchFamily="2" charset="0"/>
              </a:rPr>
              <a:t>________________________________________________________________________</a:t>
            </a:r>
          </a:p>
        </p:txBody>
      </p:sp>
      <p:sp>
        <p:nvSpPr>
          <p:cNvPr id="40" name="ZoneTexte 39"/>
          <p:cNvSpPr txBox="1"/>
          <p:nvPr/>
        </p:nvSpPr>
        <p:spPr>
          <a:xfrm>
            <a:off x="469510" y="5546108"/>
            <a:ext cx="6599003" cy="261610"/>
          </a:xfrm>
          <a:prstGeom prst="rect">
            <a:avLst/>
          </a:prstGeom>
          <a:noFill/>
        </p:spPr>
        <p:txBody>
          <a:bodyPr wrap="square" rtlCol="0">
            <a:spAutoFit/>
          </a:bodyPr>
          <a:lstStyle/>
          <a:p>
            <a:r>
              <a:rPr lang="fr-FR" sz="1100">
                <a:latin typeface="Short Stack" panose="02010500040000000007" pitchFamily="2" charset="0"/>
              </a:rPr>
              <a:t>my</a:t>
            </a:r>
            <a:r>
              <a:rPr lang="fr-FR" sz="1100" dirty="0">
                <a:latin typeface="Short Stack" panose="02010500040000000007" pitchFamily="2" charset="0"/>
              </a:rPr>
              <a:t> /  teacher  /  . / classroom /  one  /  </a:t>
            </a:r>
            <a:r>
              <a:rPr lang="fr-FR" sz="1100" dirty="0" err="1">
                <a:latin typeface="Short Stack" panose="02010500040000000007" pitchFamily="2" charset="0"/>
              </a:rPr>
              <a:t>ten</a:t>
            </a:r>
            <a:r>
              <a:rPr lang="fr-FR" sz="1100" dirty="0">
                <a:latin typeface="Short Stack" panose="02010500040000000007" pitchFamily="2" charset="0"/>
              </a:rPr>
              <a:t> / there  / one  / ‘s   /  But  /  in </a:t>
            </a:r>
          </a:p>
        </p:txBody>
      </p:sp>
      <p:sp>
        <p:nvSpPr>
          <p:cNvPr id="41" name="ZoneTexte 40"/>
          <p:cNvSpPr txBox="1"/>
          <p:nvPr/>
        </p:nvSpPr>
        <p:spPr>
          <a:xfrm>
            <a:off x="480968" y="5853304"/>
            <a:ext cx="6587546" cy="261610"/>
          </a:xfrm>
          <a:prstGeom prst="rect">
            <a:avLst/>
          </a:prstGeom>
          <a:noFill/>
        </p:spPr>
        <p:txBody>
          <a:bodyPr wrap="square" rtlCol="0">
            <a:spAutoFit/>
          </a:bodyPr>
          <a:lstStyle/>
          <a:p>
            <a:r>
              <a:rPr lang="fr-FR" sz="1100" dirty="0">
                <a:latin typeface="Short Stack" panose="02010500040000000007" pitchFamily="2" charset="0"/>
              </a:rPr>
              <a:t>________________________________________________________________________</a:t>
            </a:r>
          </a:p>
        </p:txBody>
      </p:sp>
      <p:sp>
        <p:nvSpPr>
          <p:cNvPr id="42" name="Rectangle à coins arrondis 41"/>
          <p:cNvSpPr/>
          <p:nvPr/>
        </p:nvSpPr>
        <p:spPr>
          <a:xfrm>
            <a:off x="3600673" y="6354851"/>
            <a:ext cx="3454521" cy="3906203"/>
          </a:xfrm>
          <a:prstGeom prst="roundRect">
            <a:avLst>
              <a:gd name="adj" fmla="val 6339"/>
            </a:avLst>
          </a:prstGeom>
          <a:solidFill>
            <a:schemeClr val="accent4">
              <a:lumMod val="20000"/>
              <a:lumOff val="80000"/>
            </a:schemeClr>
          </a:solidFill>
          <a:ln>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01636" tIns="50818" rIns="101636" bIns="50818" rtlCol="0" anchor="ctr"/>
          <a:lstStyle/>
          <a:p>
            <a:pPr algn="ctr"/>
            <a:endParaRPr lang="fr-FR"/>
          </a:p>
        </p:txBody>
      </p:sp>
      <p:sp>
        <p:nvSpPr>
          <p:cNvPr id="43" name="ZoneTexte 42"/>
          <p:cNvSpPr txBox="1"/>
          <p:nvPr/>
        </p:nvSpPr>
        <p:spPr>
          <a:xfrm>
            <a:off x="776402" y="6185420"/>
            <a:ext cx="2473021" cy="656626"/>
          </a:xfrm>
          <a:prstGeom prst="rect">
            <a:avLst/>
          </a:prstGeom>
          <a:noFill/>
        </p:spPr>
        <p:txBody>
          <a:bodyPr wrap="square" lIns="101636" tIns="50818" rIns="101636" bIns="50818" rtlCol="0">
            <a:spAutoFit/>
          </a:bodyPr>
          <a:lstStyle/>
          <a:p>
            <a:r>
              <a:rPr lang="fr-FR" sz="1800" spc="-150" dirty="0">
                <a:latin typeface="Fineliner Script" pitchFamily="50" charset="0"/>
              </a:rPr>
              <a:t>El</a:t>
            </a:r>
            <a:r>
              <a:rPr lang="fr-FR" sz="1800" dirty="0">
                <a:latin typeface="Fineliner Script" pitchFamily="50" charset="0"/>
              </a:rPr>
              <a:t>ément de culture : </a:t>
            </a:r>
          </a:p>
          <a:p>
            <a:r>
              <a:rPr lang="fr-FR" sz="1800" dirty="0">
                <a:latin typeface="Fineliner Script" pitchFamily="50" charset="0"/>
              </a:rPr>
              <a:t>Manhattan in </a:t>
            </a:r>
            <a:r>
              <a:rPr lang="fr-FR" sz="1800" spc="-150" dirty="0">
                <a:latin typeface="Fineliner Script" pitchFamily="50" charset="0"/>
              </a:rPr>
              <a:t>New York</a:t>
            </a:r>
          </a:p>
        </p:txBody>
      </p:sp>
      <p:sp>
        <p:nvSpPr>
          <p:cNvPr id="44" name="Étoile à 7 branches 43"/>
          <p:cNvSpPr/>
          <p:nvPr/>
        </p:nvSpPr>
        <p:spPr>
          <a:xfrm>
            <a:off x="139806" y="6277810"/>
            <a:ext cx="560148" cy="518127"/>
          </a:xfrm>
          <a:prstGeom prst="star7">
            <a:avLst/>
          </a:prstGeom>
          <a:solidFill>
            <a:schemeClr val="bg1"/>
          </a:solidFill>
          <a:ln>
            <a:solidFill>
              <a:schemeClr val="accent4"/>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5" name="ZoneTexte 44"/>
          <p:cNvSpPr txBox="1"/>
          <p:nvPr/>
        </p:nvSpPr>
        <p:spPr>
          <a:xfrm>
            <a:off x="216254" y="6354852"/>
            <a:ext cx="407252" cy="379627"/>
          </a:xfrm>
          <a:prstGeom prst="rect">
            <a:avLst/>
          </a:prstGeom>
          <a:noFill/>
          <a:effectLst>
            <a:outerShdw blurRad="63500" sx="102000" sy="102000" algn="ctr" rotWithShape="0">
              <a:prstClr val="black">
                <a:alpha val="40000"/>
              </a:prstClr>
            </a:outerShdw>
          </a:effectLst>
        </p:spPr>
        <p:txBody>
          <a:bodyPr wrap="square" lIns="101636" tIns="50818" rIns="101636" bIns="50818" rtlCol="0">
            <a:spAutoFit/>
          </a:bodyPr>
          <a:lstStyle/>
          <a:p>
            <a:pPr algn="ctr"/>
            <a:r>
              <a:rPr lang="fr-FR" sz="1800" dirty="0">
                <a:effectLst>
                  <a:outerShdw blurRad="38100" dist="38100" dir="2700000" algn="tl">
                    <a:srgbClr val="000000">
                      <a:alpha val="43137"/>
                    </a:srgbClr>
                  </a:outerShdw>
                </a:effectLst>
                <a:latin typeface="Chinacat" panose="00000400000000000000" pitchFamily="2" charset="0"/>
              </a:rPr>
              <a:t>6</a:t>
            </a:r>
            <a:endParaRPr lang="fr-FR" sz="1600" dirty="0">
              <a:effectLst>
                <a:outerShdw blurRad="38100" dist="38100" dir="2700000" algn="tl">
                  <a:srgbClr val="000000">
                    <a:alpha val="43137"/>
                  </a:srgbClr>
                </a:outerShdw>
              </a:effectLst>
              <a:latin typeface="Chinacat" panose="00000400000000000000" pitchFamily="2" charset="0"/>
            </a:endParaRPr>
          </a:p>
        </p:txBody>
      </p:sp>
      <p:pic>
        <p:nvPicPr>
          <p:cNvPr id="2061" name="Picture 13"/>
          <p:cNvPicPr>
            <a:picLocks noChangeAspect="1" noChangeArrowheads="1"/>
          </p:cNvPicPr>
          <p:nvPr/>
        </p:nvPicPr>
        <p:blipFill rotWithShape="1">
          <a:blip r:embed="rId7">
            <a:extLst>
              <a:ext uri="{28A0092B-C50C-407E-A947-70E740481C1C}">
                <a14:useLocalDpi xmlns:a14="http://schemas.microsoft.com/office/drawing/2010/main" val="0"/>
              </a:ext>
            </a:extLst>
          </a:blip>
          <a:srcRect l="6258" t="12912" r="8225"/>
          <a:stretch/>
        </p:blipFill>
        <p:spPr bwMode="auto">
          <a:xfrm>
            <a:off x="186365" y="7149977"/>
            <a:ext cx="2537786" cy="1935833"/>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ZoneTexte 5"/>
          <p:cNvSpPr txBox="1"/>
          <p:nvPr/>
        </p:nvSpPr>
        <p:spPr>
          <a:xfrm>
            <a:off x="268697" y="9468966"/>
            <a:ext cx="1948699" cy="400110"/>
          </a:xfrm>
          <a:prstGeom prst="rect">
            <a:avLst/>
          </a:prstGeom>
          <a:noFill/>
        </p:spPr>
        <p:txBody>
          <a:bodyPr wrap="square" rtlCol="0">
            <a:spAutoFit/>
          </a:bodyPr>
          <a:lstStyle/>
          <a:p>
            <a:r>
              <a:rPr lang="fr-FR" sz="1000" dirty="0">
                <a:latin typeface="Short Stack" panose="02010500040000000007" pitchFamily="2" charset="0"/>
              </a:rPr>
              <a:t>There are many </a:t>
            </a:r>
            <a:r>
              <a:rPr lang="fr-FR" sz="1000" dirty="0" err="1">
                <a:latin typeface="Short Stack" panose="02010500040000000007" pitchFamily="2" charset="0"/>
              </a:rPr>
              <a:t>towers</a:t>
            </a:r>
            <a:r>
              <a:rPr lang="fr-FR" sz="1000" dirty="0">
                <a:latin typeface="Short Stack" panose="02010500040000000007" pitchFamily="2" charset="0"/>
              </a:rPr>
              <a:t> in Manhattan.</a:t>
            </a:r>
          </a:p>
        </p:txBody>
      </p:sp>
      <p:sp>
        <p:nvSpPr>
          <p:cNvPr id="48" name="ZoneTexte 47"/>
          <p:cNvSpPr txBox="1"/>
          <p:nvPr/>
        </p:nvSpPr>
        <p:spPr>
          <a:xfrm>
            <a:off x="3649313" y="6394800"/>
            <a:ext cx="3456384" cy="3984168"/>
          </a:xfrm>
          <a:prstGeom prst="rect">
            <a:avLst/>
          </a:prstGeom>
          <a:noFill/>
        </p:spPr>
        <p:txBody>
          <a:bodyPr wrap="square" rtlCol="0">
            <a:spAutoFit/>
          </a:bodyPr>
          <a:lstStyle/>
          <a:p>
            <a:pPr>
              <a:lnSpc>
                <a:spcPct val="90000"/>
              </a:lnSpc>
            </a:pPr>
            <a:r>
              <a:rPr lang="fr-FR" sz="1400" dirty="0">
                <a:latin typeface="KG Primary Italics" panose="02000506000000020003" pitchFamily="2" charset="0"/>
              </a:rPr>
              <a:t>L’Empire State Building est l’immeuble le plus mythique de New York. Il est situé sur l’île de Manhattan et tire son nom du surnom de l’Etat de New York, The Empire State. </a:t>
            </a:r>
          </a:p>
          <a:p>
            <a:pPr>
              <a:lnSpc>
                <a:spcPct val="90000"/>
              </a:lnSpc>
            </a:pPr>
            <a:r>
              <a:rPr lang="fr-FR" sz="1400" dirty="0">
                <a:latin typeface="KG Primary Italics" panose="02000506000000020003" pitchFamily="2" charset="0"/>
              </a:rPr>
              <a:t>Avec sa silhouette en forme de gradins, c’est un bâtiment de type Art Déco haut de 381 mètres. A sa construction en 1931, il était le gratte-ciel le plus haut du monde. Il possède 102 étages dont deux plates-formes d’observation au 86</a:t>
            </a:r>
            <a:r>
              <a:rPr lang="fr-FR" sz="1400" baseline="30000" dirty="0">
                <a:latin typeface="KG Primary Italics" panose="02000506000000020003" pitchFamily="2" charset="0"/>
              </a:rPr>
              <a:t>ème</a:t>
            </a:r>
            <a:r>
              <a:rPr lang="fr-FR" sz="1400" dirty="0">
                <a:latin typeface="KG Primary Italics" panose="02000506000000020003" pitchFamily="2" charset="0"/>
              </a:rPr>
              <a:t> et 102</a:t>
            </a:r>
            <a:r>
              <a:rPr lang="fr-FR" sz="1400" baseline="30000" dirty="0">
                <a:latin typeface="KG Primary Italics" panose="02000506000000020003" pitchFamily="2" charset="0"/>
              </a:rPr>
              <a:t>ème</a:t>
            </a:r>
            <a:r>
              <a:rPr lang="fr-FR" sz="1400" dirty="0">
                <a:latin typeface="KG Primary Italics" panose="02000506000000020003" pitchFamily="2" charset="0"/>
              </a:rPr>
              <a:t> étage qui offrent une incroyable vue panoramique sur New York. En 1933 il est rendu célèbre par un film, King Kong où le gorille escalade le building. L’Empire State Building a malheureusement récupéré son titre de plus haut building de New York après la destruction  du World Trade Center en 2001. C’est sans doute avec la statue de la liberté, l’un des symboles de l’histoire New Yorkaise</a:t>
            </a:r>
            <a:r>
              <a:rPr lang="fr-FR" sz="1500" dirty="0">
                <a:latin typeface="KG Primary Italics" panose="02000506000000020003" pitchFamily="2" charset="0"/>
              </a:rPr>
              <a:t>.</a:t>
            </a:r>
          </a:p>
        </p:txBody>
      </p:sp>
      <p:pic>
        <p:nvPicPr>
          <p:cNvPr id="2063" name="Picture 15" descr="https://encrypted-tbn1.gstatic.com/images?q=tbn:ANd9GcQKYriIeTm3ll5NI88y3Ftp8tLMarSyMBIoB-0p9YuuKjE6zKHP"/>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80527" y="8563577"/>
            <a:ext cx="1235715" cy="1620301"/>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724309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lumMod val="50000"/>
              <a:lumOff val="50000"/>
            </a:schemeClr>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2857</TotalTime>
  <Words>474</Words>
  <Application>Microsoft Office PowerPoint</Application>
  <PresentationFormat>Personnalisé</PresentationFormat>
  <Paragraphs>76</Paragraphs>
  <Slides>2</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vt:i4>
      </vt:variant>
    </vt:vector>
  </HeadingPairs>
  <TitlesOfParts>
    <vt:vector size="10" baseType="lpstr">
      <vt:lpstr>Arial</vt:lpstr>
      <vt:lpstr>Calibri</vt:lpstr>
      <vt:lpstr>Chinacat</vt:lpstr>
      <vt:lpstr>Fineliner Script</vt:lpstr>
      <vt:lpstr>Handlee</vt:lpstr>
      <vt:lpstr>KG Primary Italics</vt:lpstr>
      <vt:lpstr>Short Stack</vt:lpstr>
      <vt:lpstr>Thème Office</vt:lpstr>
      <vt:lpstr>Présentation PowerPoint</vt:lpstr>
      <vt:lpstr>Présentation PowerPoint</vt:lpstr>
    </vt:vector>
  </TitlesOfParts>
  <Company>Ecole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Sandrine</dc:creator>
  <cp:lastModifiedBy>Thierry Bertrand</cp:lastModifiedBy>
  <cp:revision>151</cp:revision>
  <cp:lastPrinted>2013-09-26T11:43:32Z</cp:lastPrinted>
  <dcterms:created xsi:type="dcterms:W3CDTF">2013-09-22T07:50:11Z</dcterms:created>
  <dcterms:modified xsi:type="dcterms:W3CDTF">2020-04-06T09:55:00Z</dcterms:modified>
</cp:coreProperties>
</file>