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325061-FDF7-4A76-B83E-FEFEA8C895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12A644-23A0-4BFB-96A5-6DA7C6D3A1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6E6B86-3AB6-4068-97F8-02102C24A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2106-F344-4A41-96B3-31C537EAEC62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05FD6C-B53C-415F-AC98-42DF5BED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803612-12C3-4DBD-9EBB-21A314FD9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3135-FF98-4C64-BF6A-4B75615D5A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375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32FEB0-16BD-473C-9315-9E75BC723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8A7FF71-688F-42E3-9EB0-05D00FF932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A65E72-CD1F-44F7-A955-13ADCCE66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2106-F344-4A41-96B3-31C537EAEC62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543A3B-C9CB-4045-9FB9-740AB758F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58D034-1197-4C90-933D-C5DCA561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3135-FF98-4C64-BF6A-4B75615D5A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6848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ABB630E-4007-4376-B508-91C17A92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27637BE-41BD-47A0-9C9F-9EB3D04D59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EC545B-4EC0-4800-8887-A006AA425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2106-F344-4A41-96B3-31C537EAEC62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B0EBF2-DC9C-4E1F-96DE-DB36148A6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D87614-FAAD-45D1-8501-2BDBD258C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3135-FF98-4C64-BF6A-4B75615D5A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57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7673AD-4EB5-43FD-85D8-E495945F6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B77F63-4661-4B3E-8502-E4C0B31B2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F2652A-79FD-4D97-B11B-4BC4CCB5D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2106-F344-4A41-96B3-31C537EAEC62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D4EA5B-CA67-4BE8-9811-6CD89BEC5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D19BD3-869E-4558-A9D5-DE4B6D945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3135-FF98-4C64-BF6A-4B75615D5A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66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17E0D5-89FF-4599-949C-E1DBBABAF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9AA102-EC9D-4D0E-BFB7-99B71ED0E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3F4C83-DE60-4626-98A5-C66194333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2106-F344-4A41-96B3-31C537EAEC62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C0C7D0-47FE-407D-A8CF-DA969F33E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69FFDC-73FD-427A-A9A1-AF12BCCF1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3135-FF98-4C64-BF6A-4B75615D5A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3732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363298-9ACB-4590-A0F5-591B802D0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06DDBF-850E-4095-B961-D1F8B8F105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EB422B6-E7FA-4D62-9315-D46B65D17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A1A2B7-5621-4764-B9B5-D56EB6B3F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2106-F344-4A41-96B3-31C537EAEC62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D1CB24-1B2A-498D-B001-4D23C5986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144C7A-E2E0-4A4D-9842-7146F654F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3135-FF98-4C64-BF6A-4B75615D5A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94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D7BABC-A32F-4066-B7A9-0117C1D88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B4BA3C-C6FF-4EA2-BB8B-56B307DFD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E3783C1-1D84-4D7D-B227-2BE3B140A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3E36F11-F294-456D-BEBF-43FB812415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281446F-A019-4919-B8E9-E8B143053F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AE78AD4-5338-4920-AB91-DD6A68205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2106-F344-4A41-96B3-31C537EAEC62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BEDDBA4-784A-4ACA-AEE5-D12F76C82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49A38E9-826C-460E-86E9-620B5A13B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3135-FF98-4C64-BF6A-4B75615D5A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57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8E08AF-0749-46A3-B53D-61A47C32B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CE286CA-C503-498F-BBFA-6757CD425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2106-F344-4A41-96B3-31C537EAEC62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593C39D-CC5B-48C2-A599-71DE93E5D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9E8B74A-4C17-40F0-9C90-5CB3191D0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3135-FF98-4C64-BF6A-4B75615D5A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42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3E8FBEE-453D-4C82-8FA6-17CF85256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2106-F344-4A41-96B3-31C537EAEC62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9C1E50F-5FA8-426D-BD43-B9F62F6F9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FBB8D0E-AB37-422C-B94F-F5CC6893C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3135-FF98-4C64-BF6A-4B75615D5A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8540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BEA6E0-4EAB-4571-8E2C-EDFEECD2D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70548A-34E3-4882-B950-A43B73213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F9AE8F0-3447-459A-85DE-B822A238FC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2AA4F3-3858-4832-B859-2336F98AF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2106-F344-4A41-96B3-31C537EAEC62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5F96E1B-E4DB-4204-BC89-547A14BF6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38170AE-C01F-444F-A857-3ED25F433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3135-FF98-4C64-BF6A-4B75615D5A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810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649D37-82CA-4A72-8CD8-7794F7EC5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90059BA-FC4B-4B49-986C-620E3FBED7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7324AE4-387B-4C6A-93EE-B00ABCD39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D33D9E-A2F7-4906-9770-1E05DF8E1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2106-F344-4A41-96B3-31C537EAEC62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8C56EED-F6E1-4E35-8C53-A5DE16302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A618B8-4B83-49D1-AAB0-2B6634FC5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3135-FF98-4C64-BF6A-4B75615D5A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2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EA43D32-205B-4E56-8EFB-81DF4F0D8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A3E52E-AB1D-4E30-B27B-6796E2345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7F9C7D-41BD-4835-9715-4EF0F38C8F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2106-F344-4A41-96B3-31C537EAEC62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0647B3-F163-40AD-86A7-FD5E7E4DBC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3372EA-6613-4924-A505-44924503BB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43135-FF98-4C64-BF6A-4B75615D5A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1104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sn8MMJdsm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3">
            <a:extLst>
              <a:ext uri="{FF2B5EF4-FFF2-40B4-BE49-F238E27FC236}">
                <a16:creationId xmlns:a16="http://schemas.microsoft.com/office/drawing/2014/main" id="{F81B883D-592B-4678-BA4B-65ECFEDB6A4F}"/>
              </a:ext>
            </a:extLst>
          </p:cNvPr>
          <p:cNvSpPr/>
          <p:nvPr/>
        </p:nvSpPr>
        <p:spPr>
          <a:xfrm>
            <a:off x="1603717" y="967154"/>
            <a:ext cx="8468751" cy="492369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9600" dirty="0">
                <a:ln w="0">
                  <a:solidFill>
                    <a:schemeClr val="tx1"/>
                  </a:solidFill>
                </a:ln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Calibri" panose="020F0502020204030204" pitchFamily="34" charset="0"/>
                <a:cs typeface="Arial" panose="020B0604020202020204" pitchFamily="34" charset="0"/>
              </a:rPr>
              <a:t>Le suffixe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08749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2">
            <a:extLst>
              <a:ext uri="{FF2B5EF4-FFF2-40B4-BE49-F238E27FC236}">
                <a16:creationId xmlns:a16="http://schemas.microsoft.com/office/drawing/2014/main" id="{A8773EF7-CBAF-4D7B-B8E6-BF1AB6EC7586}"/>
              </a:ext>
            </a:extLst>
          </p:cNvPr>
          <p:cNvSpPr/>
          <p:nvPr/>
        </p:nvSpPr>
        <p:spPr>
          <a:xfrm>
            <a:off x="379828" y="337624"/>
            <a:ext cx="11549575" cy="607724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C’est </a:t>
            </a:r>
            <a:r>
              <a:rPr kumimoji="0" lang="fr-FR" sz="6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un élément d’une ou plusieurs syllabes</a:t>
            </a:r>
            <a:r>
              <a:rPr kumimoji="0" lang="fr-FR" sz="6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, placé </a:t>
            </a:r>
            <a:r>
              <a:rPr kumimoji="0" lang="fr-FR" sz="6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derrière  le radical</a:t>
            </a:r>
            <a:r>
              <a:rPr kumimoji="0" lang="fr-FR" sz="6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 d’un mot pour former un mot nouveau appelé </a:t>
            </a:r>
            <a:r>
              <a:rPr kumimoji="0" lang="fr-FR" sz="6000" b="1" i="0" u="none" strike="noStrike" kern="0" cap="none" spc="0" normalizeH="0" baseline="0" noProof="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mot dérivé</a:t>
            </a:r>
            <a:r>
              <a:rPr kumimoji="0" lang="fr-FR" sz="6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fr-FR" sz="6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kumimoji="0" lang="fr-FR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008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6">
            <a:extLst>
              <a:ext uri="{FF2B5EF4-FFF2-40B4-BE49-F238E27FC236}">
                <a16:creationId xmlns:a16="http://schemas.microsoft.com/office/drawing/2014/main" id="{CFFCBD65-26BA-4A14-B6A6-C0ADF681FE7E}"/>
              </a:ext>
            </a:extLst>
          </p:cNvPr>
          <p:cNvSpPr/>
          <p:nvPr/>
        </p:nvSpPr>
        <p:spPr>
          <a:xfrm>
            <a:off x="393895" y="267286"/>
            <a:ext cx="11619914" cy="603504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Les suffixes modifient ou précisent le sens du radical : </a:t>
            </a:r>
            <a:endParaRPr kumimoji="0" lang="fr-FR" sz="4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ts val="1600"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4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kumimoji="0" lang="fr-FR" sz="4000" b="1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erie</a:t>
            </a:r>
            <a:r>
              <a:rPr kumimoji="0" lang="fr-FR" sz="4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: lieu de fabrication : </a:t>
            </a:r>
            <a:r>
              <a:rPr kumimoji="0" lang="fr-FR" sz="4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boulangerie</a:t>
            </a:r>
            <a:endParaRPr kumimoji="0" lang="fr-FR" sz="4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ts val="1600"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4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-et </a:t>
            </a:r>
            <a:r>
              <a:rPr kumimoji="0" lang="fr-FR" sz="4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et</a:t>
            </a: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fr-FR" sz="4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kumimoji="0" lang="fr-FR" sz="4000" b="1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ette</a:t>
            </a:r>
            <a:r>
              <a:rPr kumimoji="0" lang="fr-FR" sz="4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exprime un diminutif : </a:t>
            </a:r>
            <a:r>
              <a:rPr kumimoji="0" lang="fr-FR" sz="4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un garçonnet – une fillette</a:t>
            </a:r>
            <a:endParaRPr kumimoji="0" lang="fr-FR" sz="4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ts val="1600"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4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-eux - </a:t>
            </a:r>
            <a:r>
              <a:rPr kumimoji="0" lang="fr-FR" sz="4000" b="1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euse</a:t>
            </a:r>
            <a:r>
              <a:rPr kumimoji="0" lang="fr-FR" sz="4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exprime une qualité ou un défaut : </a:t>
            </a:r>
            <a:r>
              <a:rPr kumimoji="0" lang="fr-FR" sz="4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joyeux </a:t>
            </a:r>
            <a:endParaRPr kumimoji="0" lang="fr-FR" sz="4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808080"/>
              </a:buClr>
              <a:buSzPts val="1600"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4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-ment </a:t>
            </a: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permet de former des adverbes : </a:t>
            </a:r>
            <a:r>
              <a:rPr kumimoji="0" lang="fr-FR" sz="4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généralement</a:t>
            </a:r>
            <a:endParaRPr kumimoji="0" lang="fr-FR" sz="4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747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3D31710-03AC-4C92-B3ED-E366FC28F976}"/>
              </a:ext>
            </a:extLst>
          </p:cNvPr>
          <p:cNvSpPr/>
          <p:nvPr/>
        </p:nvSpPr>
        <p:spPr>
          <a:xfrm>
            <a:off x="290732" y="291904"/>
            <a:ext cx="11493304" cy="627419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5C904E0-50E8-4C64-8642-7AD6C4C6D6A8}"/>
              </a:ext>
            </a:extLst>
          </p:cNvPr>
          <p:cNvSpPr/>
          <p:nvPr/>
        </p:nvSpPr>
        <p:spPr>
          <a:xfrm>
            <a:off x="844062" y="3194319"/>
            <a:ext cx="5696295" cy="864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857625" algn="l"/>
              </a:tabLst>
            </a:pPr>
            <a:r>
              <a:rPr lang="fr-FR" sz="2400" b="1" dirty="0">
                <a:latin typeface="Snap ITC" panose="04040A07060A02020202" pitchFamily="82" charset="0"/>
                <a:ea typeface="Calibri" panose="020F0502020204030204" pitchFamily="34" charset="0"/>
                <a:cs typeface="Arial" panose="020B0604020202020204" pitchFamily="34" charset="0"/>
              </a:rPr>
              <a:t>Clique ici pour en savoir plus !!!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25E1A74-0F2C-4B6D-BD9D-6F83253D6CFD}"/>
              </a:ext>
            </a:extLst>
          </p:cNvPr>
          <p:cNvPicPr/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532185"/>
            <a:ext cx="1074420" cy="1526666"/>
          </a:xfrm>
          <a:prstGeom prst="rect">
            <a:avLst/>
          </a:prstGeom>
        </p:spPr>
      </p:pic>
      <p:pic>
        <p:nvPicPr>
          <p:cNvPr id="5" name="Vidéo 4">
            <a:hlinkClick r:id="rId3"/>
            <a:extLst>
              <a:ext uri="{FF2B5EF4-FFF2-40B4-BE49-F238E27FC236}">
                <a16:creationId xmlns:a16="http://schemas.microsoft.com/office/drawing/2014/main" id="{189BE5AF-804D-4FA6-8A06-55991DC96F5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C809E66F-F1BF-436E-b5F7-EEA9579F0CBA}">
                <wp15:webVideoPr xmlns:wp15="http://schemas.microsoft.com/office/word/2012/wordprocessingDrawing" embeddedHtml="&lt;iframe id=&quot;ytplayer&quot; src=&quot;https://www.youtube.com/embed/7sn8MMJdsm8&quot; frameborder=&quot;0&quot; type=&quot;text/html&quot; width=&quot;816&quot; height=&quot;480&quot; /&gt;" h="480" w="816"/>
              </a:ext>
            </a:extLst>
          </a:blip>
          <a:stretch>
            <a:fillRect/>
          </a:stretch>
        </p:blipFill>
        <p:spPr>
          <a:xfrm>
            <a:off x="7170420" y="1644564"/>
            <a:ext cx="4286490" cy="309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4334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87</Words>
  <Application>Microsoft Office PowerPoint</Application>
  <PresentationFormat>Grand écran</PresentationFormat>
  <Paragraphs>10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Snap ITC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Thierry Bertrand</dc:creator>
  <cp:lastModifiedBy>Thierry Bertrand</cp:lastModifiedBy>
  <cp:revision>5</cp:revision>
  <dcterms:created xsi:type="dcterms:W3CDTF">2020-04-06T15:38:34Z</dcterms:created>
  <dcterms:modified xsi:type="dcterms:W3CDTF">2020-04-06T15:58:42Z</dcterms:modified>
</cp:coreProperties>
</file>