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  <p:sldId id="26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651EFE-0884-4A11-A4E9-6A56C9BE7818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1"/>
    </mc:Choice>
    <mc:Fallback xmlns="">
      <p:transition spd="slow" advTm="9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CD9775-F1A8-41FF-8CF9-879CA88E73B0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0"/>
    </mc:Choice>
    <mc:Fallback xmlns="">
      <p:transition spd="slow" advTm="9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771A2A5-E153-4498-A4F5-D3E533697851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8"/>
    </mc:Choice>
    <mc:Fallback xmlns="">
      <p:transition spd="slow" advTm="8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C1F92E8-D157-4421-82A6-9E8C01DFA569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4"/>
    </mc:Choice>
    <mc:Fallback xmlns="">
      <p:transition spd="slow" advTm="9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4F36CF-0A6A-49CB-8B83-73F9B3842CFA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8"/>
    </mc:Choice>
    <mc:Fallback xmlns="">
      <p:transition spd="slow" advTm="9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2E6D680-9A92-46CE-92BE-553FE551D9D3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7"/>
    </mc:Choice>
    <mc:Fallback xmlns="">
      <p:transition spd="slow" advTm="8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09DD5E6-B4B3-4BD5-953C-37228E569210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3"/>
    </mc:Choice>
    <mc:Fallback xmlns="">
      <p:transition spd="slow" advTm="8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07EF6C4-0FE7-4A2B-B30A-E6C7020AB5D7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9"/>
    </mc:Choice>
    <mc:Fallback xmlns="">
      <p:transition spd="slow" advTm="9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84706D-92A1-419A-BA5E-76C9C85685AF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2"/>
    </mc:Choice>
    <mc:Fallback xmlns="">
      <p:transition spd="slow" advTm="9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13B775B-5E89-4EFF-9018-622AC8F93A71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1"/>
    </mc:Choice>
    <mc:Fallback xmlns="">
      <p:transition spd="slow" advTm="9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4288" y="5517157"/>
            <a:ext cx="609600" cy="609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36D7FB6-33F6-4581-A7DA-E015274BF611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7"/>
    </mc:Choice>
    <mc:Fallback xmlns="">
      <p:transition spd="slow" advTm="9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Pour cette année, Célia a acheté ….. boîtes de 8 crayons de couleurs.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Célia a-t-elle de crayons de couleurs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C8382DD-1EBA-4088-AF16-5AD48041CCFE}"/>
              </a:ext>
            </a:extLst>
          </p:cNvPr>
          <p:cNvSpPr txBox="1"/>
          <p:nvPr/>
        </p:nvSpPr>
        <p:spPr>
          <a:xfrm>
            <a:off x="800871" y="5437093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60"/>
    </mc:Choice>
    <mc:Fallback xmlns="">
      <p:transition spd="slow" advTm="18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EA7A23B-6F41-4D36-BBC1-7A1BC72579BC}"/>
              </a:ext>
            </a:extLst>
          </p:cNvPr>
          <p:cNvSpPr txBox="1"/>
          <p:nvPr/>
        </p:nvSpPr>
        <p:spPr>
          <a:xfrm>
            <a:off x="1547664" y="1268760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CORRECTION SUR LA PAGE SUIVANTE</a:t>
            </a:r>
          </a:p>
        </p:txBody>
      </p:sp>
    </p:spTree>
    <p:extLst>
      <p:ext uri="{BB962C8B-B14F-4D97-AF65-F5344CB8AC3E}">
        <p14:creationId xmlns:p14="http://schemas.microsoft.com/office/powerpoint/2010/main" val="408973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766010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 crayons de couleurs	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718F66B-A1F2-46E0-B996-35877FFAD5CA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7"/>
    </mc:Choice>
    <mc:Fallback xmlns="">
      <p:transition spd="slow" advTm="7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FCA4478-666D-488C-A5D6-FDC9AE0A8412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6"/>
    </mc:Choice>
    <mc:Fallback xmlns="">
      <p:transition spd="slow" advTm="9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65FEF74-B714-450E-9404-EEB3988A9D32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8"/>
    </mc:Choice>
    <mc:Fallback xmlns="">
      <p:transition spd="slow" advTm="9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54A001B-F109-42DF-96C1-1AC7114600D6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5"/>
    </mc:Choice>
    <mc:Fallback xmlns="">
      <p:transition spd="slow" advTm="9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19CC8E6-D6FE-4140-B21E-09AA22F3761C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8"/>
    </mc:Choice>
    <mc:Fallback xmlns="">
      <p:transition spd="slow" advTm="7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7810E4E-636A-4BFA-8897-730DA66CD002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0"/>
    </mc:Choice>
    <mc:Fallback xmlns="">
      <p:transition spd="slow" advTm="8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8EA007A-6A91-409C-9603-37891BDF2A97}"/>
              </a:ext>
            </a:extLst>
          </p:cNvPr>
          <p:cNvSpPr txBox="1"/>
          <p:nvPr/>
        </p:nvSpPr>
        <p:spPr>
          <a:xfrm>
            <a:off x="861904" y="5009194"/>
            <a:ext cx="3744416" cy="8002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Réponse</a:t>
            </a:r>
            <a:r>
              <a:rPr lang="fr-FR" dirty="0"/>
              <a:t>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1"/>
    </mc:Choice>
    <mc:Fallback xmlns="">
      <p:transition spd="slow" advTm="9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200</Words>
  <Application>Microsoft Office PowerPoint</Application>
  <PresentationFormat>Affichage à l'écran (4:3)</PresentationFormat>
  <Paragraphs>82</Paragraphs>
  <Slides>22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Maiandra GD</vt:lpstr>
      <vt:lpstr>Thème Office</vt:lpstr>
      <vt:lpstr>Connaître les tables de multiplication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Thierry Bertrand</cp:lastModifiedBy>
  <cp:revision>149</cp:revision>
  <dcterms:created xsi:type="dcterms:W3CDTF">2013-01-27T09:55:18Z</dcterms:created>
  <dcterms:modified xsi:type="dcterms:W3CDTF">2020-04-06T07:41:17Z</dcterms:modified>
</cp:coreProperties>
</file>