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260" y="-10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88044" y="313640"/>
            <a:ext cx="6879764" cy="98108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12457" y="10165958"/>
            <a:ext cx="2147570" cy="242570"/>
          </a:xfrm>
          <a:prstGeom prst="rect">
            <a:avLst/>
          </a:prstGeom>
          <a:ln w="20382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30480">
              <a:lnSpc>
                <a:spcPts val="1530"/>
              </a:lnSpc>
            </a:pPr>
            <a:r>
              <a:rPr sz="1450" spc="-10" dirty="0">
                <a:latin typeface="Arial"/>
                <a:cs typeface="Arial"/>
              </a:rPr>
              <a:t>classe CE2 CM1</a:t>
            </a:r>
            <a:endParaRPr sz="1450" dirty="0">
              <a:latin typeface="Arial"/>
              <a:cs typeface="Arial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E513CB5-BBD1-45AB-A0DF-927CE13730AB}"/>
              </a:ext>
            </a:extLst>
          </p:cNvPr>
          <p:cNvSpPr txBox="1"/>
          <p:nvPr/>
        </p:nvSpPr>
        <p:spPr>
          <a:xfrm>
            <a:off x="3360027" y="7404100"/>
            <a:ext cx="3009023" cy="1754326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dirty="0"/>
              <a:t>________________________________________________________________________________________________________________________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4</Words>
  <Application>Microsoft Office PowerPoint</Application>
  <PresentationFormat>Personnalisé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Thierry Bertrand</dc:creator>
  <cp:lastModifiedBy>Thierry Bertrand</cp:lastModifiedBy>
  <cp:revision>4</cp:revision>
  <dcterms:created xsi:type="dcterms:W3CDTF">2020-05-18T12:02:06Z</dcterms:created>
  <dcterms:modified xsi:type="dcterms:W3CDTF">2020-05-18T12:22:40Z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2020-05-18T00:00:00Z</vt:filetime>
  </property>
</Properties>
</file>