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464" y="6284964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9464" y="6626340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9464" y="6966191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9464" y="7307567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2111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9464" y="7648943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9464" y="7990320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9464" y="8331696"/>
            <a:ext cx="5702935" cy="0"/>
          </a:xfrm>
          <a:custGeom>
            <a:avLst/>
            <a:gdLst/>
            <a:ahLst/>
            <a:cxnLst/>
            <a:rect l="l" t="t" r="r" b="b"/>
            <a:pathLst>
              <a:path w="5702934" h="0">
                <a:moveTo>
                  <a:pt x="0" y="0"/>
                </a:moveTo>
                <a:lnTo>
                  <a:pt x="5702587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9464" y="8671928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9464" y="9013304"/>
            <a:ext cx="5631815" cy="0"/>
          </a:xfrm>
          <a:custGeom>
            <a:avLst/>
            <a:gdLst/>
            <a:ahLst/>
            <a:cxnLst/>
            <a:rect l="l" t="t" r="r" b="b"/>
            <a:pathLst>
              <a:path w="5631815" h="0">
                <a:moveTo>
                  <a:pt x="0" y="0"/>
                </a:moveTo>
                <a:lnTo>
                  <a:pt x="5631594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6280" y="899794"/>
            <a:ext cx="6306693" cy="4857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820" y="7416165"/>
            <a:ext cx="5692140" cy="153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241300" algn="l"/>
                <a:tab pos="5677535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Carlito"/>
              <a:buAutoNum type="alphaLcPeriod"/>
            </a:pP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AutoNum type="alphaLcPeriod"/>
              <a:tabLst>
                <a:tab pos="241300" algn="l"/>
                <a:tab pos="5678805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Carlito"/>
              <a:buAutoNum type="alphaLcPeriod"/>
            </a:pP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AutoNum type="alphaLcPeriod"/>
              <a:tabLst>
                <a:tab pos="241300" algn="l"/>
                <a:tab pos="5678805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Carlito"/>
              <a:buAutoNum type="alphaLcPeriod"/>
            </a:pP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AutoNum type="alphaLcPeriod"/>
              <a:tabLst>
                <a:tab pos="241300" algn="l"/>
                <a:tab pos="5678805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7908" y="941823"/>
            <a:ext cx="6288820" cy="370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6247" y="5372099"/>
            <a:ext cx="6180103" cy="1995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512" y="5073522"/>
            <a:ext cx="5370195" cy="17487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241300" algn="l"/>
                <a:tab pos="5354320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rlito"/>
              <a:buAutoNum type="alphaLcPeriod"/>
            </a:pPr>
            <a:endParaRPr sz="1050">
              <a:latin typeface="Carlito"/>
              <a:cs typeface="Carlito"/>
            </a:endParaRPr>
          </a:p>
          <a:p>
            <a:pPr marL="240665" indent="-228600">
              <a:lnSpc>
                <a:spcPct val="100000"/>
              </a:lnSpc>
              <a:buAutoNum type="alphaLcPeriod"/>
              <a:tabLst>
                <a:tab pos="241300" algn="l"/>
                <a:tab pos="5354320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Carlito"/>
              <a:buAutoNum type="alphaLcPeriod"/>
            </a:pPr>
            <a:endParaRPr sz="1050">
              <a:latin typeface="Carlito"/>
              <a:cs typeface="Carlito"/>
            </a:endParaRPr>
          </a:p>
          <a:p>
            <a:pPr marL="240665" indent="-228600">
              <a:lnSpc>
                <a:spcPct val="100000"/>
              </a:lnSpc>
              <a:buAutoNum type="alphaLcPeriod"/>
              <a:tabLst>
                <a:tab pos="241300" algn="l"/>
                <a:tab pos="5356860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rlito"/>
              <a:buAutoNum type="alphaLcPeriod"/>
            </a:pPr>
            <a:endParaRPr sz="1050">
              <a:latin typeface="Carlito"/>
              <a:cs typeface="Carlito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41300" algn="l"/>
                <a:tab pos="5354320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Carlito"/>
              <a:buAutoNum type="alphaLcPeriod"/>
            </a:pPr>
            <a:endParaRPr sz="1050">
              <a:latin typeface="Carlito"/>
              <a:cs typeface="Carlito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41300" algn="l"/>
                <a:tab pos="5354320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6157" y="965012"/>
            <a:ext cx="5163372" cy="3630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512" y="5925692"/>
            <a:ext cx="5370195" cy="1750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241300" algn="l"/>
                <a:tab pos="5354320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Carlito"/>
              <a:buAutoNum type="alphaLcPeriod"/>
            </a:pPr>
            <a:endParaRPr sz="1050">
              <a:latin typeface="Carlito"/>
              <a:cs typeface="Carlito"/>
            </a:endParaRPr>
          </a:p>
          <a:p>
            <a:pPr marL="240665" indent="-228600">
              <a:lnSpc>
                <a:spcPct val="100000"/>
              </a:lnSpc>
              <a:buAutoNum type="alphaLcPeriod"/>
              <a:tabLst>
                <a:tab pos="241300" algn="l"/>
                <a:tab pos="5354320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Carlito"/>
              <a:buAutoNum type="alphaLcPeriod"/>
            </a:pPr>
            <a:endParaRPr sz="1050">
              <a:latin typeface="Carlito"/>
              <a:cs typeface="Carlito"/>
            </a:endParaRPr>
          </a:p>
          <a:p>
            <a:pPr marL="240665" indent="-228600">
              <a:lnSpc>
                <a:spcPct val="100000"/>
              </a:lnSpc>
              <a:buAutoNum type="alphaLcPeriod"/>
              <a:tabLst>
                <a:tab pos="241300" algn="l"/>
                <a:tab pos="5356860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Carlito"/>
              <a:buAutoNum type="alphaLcPeriod"/>
            </a:pPr>
            <a:endParaRPr sz="1050">
              <a:latin typeface="Carlito"/>
              <a:cs typeface="Carlito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41300" algn="l"/>
                <a:tab pos="5354320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Carlito"/>
              <a:buAutoNum type="alphaLcPeriod"/>
            </a:pPr>
            <a:endParaRPr sz="1050">
              <a:latin typeface="Carlito"/>
              <a:cs typeface="Carlito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41300" algn="l"/>
                <a:tab pos="5354320" algn="l"/>
              </a:tabLst>
            </a:pP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75" y="533399"/>
            <a:ext cx="5108240" cy="485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81525" y="1466849"/>
            <a:ext cx="2181225" cy="38100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Carlito"/>
                <a:cs typeface="Carlito"/>
              </a:rPr>
              <a:t>« Relève » veut dire</a:t>
            </a:r>
            <a:r>
              <a:rPr dirty="0" sz="1400" spc="-7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écrire.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5270" y="1615439"/>
            <a:ext cx="2172335" cy="197485"/>
          </a:xfrm>
          <a:custGeom>
            <a:avLst/>
            <a:gdLst/>
            <a:ahLst/>
            <a:cxnLst/>
            <a:rect l="l" t="t" r="r" b="b"/>
            <a:pathLst>
              <a:path w="2172335" h="197485">
                <a:moveTo>
                  <a:pt x="2095705" y="34859"/>
                </a:moveTo>
                <a:lnTo>
                  <a:pt x="0" y="191135"/>
                </a:lnTo>
                <a:lnTo>
                  <a:pt x="508" y="197485"/>
                </a:lnTo>
                <a:lnTo>
                  <a:pt x="2096182" y="41202"/>
                </a:lnTo>
                <a:lnTo>
                  <a:pt x="2095705" y="34859"/>
                </a:lnTo>
                <a:close/>
              </a:path>
              <a:path w="2172335" h="197485">
                <a:moveTo>
                  <a:pt x="2169402" y="33909"/>
                </a:moveTo>
                <a:lnTo>
                  <a:pt x="2108454" y="33909"/>
                </a:lnTo>
                <a:lnTo>
                  <a:pt x="2108835" y="40259"/>
                </a:lnTo>
                <a:lnTo>
                  <a:pt x="2096182" y="41202"/>
                </a:lnTo>
                <a:lnTo>
                  <a:pt x="2098802" y="76073"/>
                </a:lnTo>
                <a:lnTo>
                  <a:pt x="2169402" y="33909"/>
                </a:lnTo>
                <a:close/>
              </a:path>
              <a:path w="2172335" h="197485">
                <a:moveTo>
                  <a:pt x="2108454" y="33909"/>
                </a:moveTo>
                <a:lnTo>
                  <a:pt x="2095705" y="34859"/>
                </a:lnTo>
                <a:lnTo>
                  <a:pt x="2096182" y="41202"/>
                </a:lnTo>
                <a:lnTo>
                  <a:pt x="2108835" y="40259"/>
                </a:lnTo>
                <a:lnTo>
                  <a:pt x="2108454" y="33909"/>
                </a:lnTo>
                <a:close/>
              </a:path>
              <a:path w="2172335" h="197485">
                <a:moveTo>
                  <a:pt x="2093087" y="0"/>
                </a:moveTo>
                <a:lnTo>
                  <a:pt x="2095705" y="34859"/>
                </a:lnTo>
                <a:lnTo>
                  <a:pt x="2108454" y="33909"/>
                </a:lnTo>
                <a:lnTo>
                  <a:pt x="2169402" y="33909"/>
                </a:lnTo>
                <a:lnTo>
                  <a:pt x="2171954" y="32385"/>
                </a:lnTo>
                <a:lnTo>
                  <a:pt x="20930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512" y="3980814"/>
            <a:ext cx="165735" cy="239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0000"/>
                </a:solidFill>
                <a:latin typeface="Carlito"/>
                <a:cs typeface="Carlito"/>
              </a:rPr>
              <a:t>a.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0000"/>
                </a:solidFill>
                <a:latin typeface="Carlito"/>
                <a:cs typeface="Carlito"/>
              </a:rPr>
              <a:t>b.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0000"/>
                </a:solidFill>
                <a:latin typeface="Carlito"/>
                <a:cs typeface="Carlito"/>
              </a:rPr>
              <a:t>c.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0000"/>
                </a:solidFill>
                <a:latin typeface="Carlito"/>
                <a:cs typeface="Carlito"/>
              </a:rPr>
              <a:t>d.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7761" y="4192258"/>
            <a:ext cx="5219700" cy="0"/>
          </a:xfrm>
          <a:custGeom>
            <a:avLst/>
            <a:gdLst/>
            <a:ahLst/>
            <a:cxnLst/>
            <a:rect l="l" t="t" r="r" b="b"/>
            <a:pathLst>
              <a:path w="5219700" h="0">
                <a:moveTo>
                  <a:pt x="0" y="0"/>
                </a:moveTo>
                <a:lnTo>
                  <a:pt x="5075957" y="0"/>
                </a:lnTo>
              </a:path>
              <a:path w="5219700" h="0">
                <a:moveTo>
                  <a:pt x="5078984" y="0"/>
                </a:moveTo>
                <a:lnTo>
                  <a:pt x="5219192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97761" y="4533634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 h="0">
                <a:moveTo>
                  <a:pt x="0" y="0"/>
                </a:moveTo>
                <a:lnTo>
                  <a:pt x="3197864" y="0"/>
                </a:lnTo>
              </a:path>
              <a:path w="5078730" h="0">
                <a:moveTo>
                  <a:pt x="3201035" y="0"/>
                </a:moveTo>
                <a:lnTo>
                  <a:pt x="5078707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761" y="4910061"/>
            <a:ext cx="5219700" cy="0"/>
          </a:xfrm>
          <a:custGeom>
            <a:avLst/>
            <a:gdLst/>
            <a:ahLst/>
            <a:cxnLst/>
            <a:rect l="l" t="t" r="r" b="b"/>
            <a:pathLst>
              <a:path w="5219700" h="0">
                <a:moveTo>
                  <a:pt x="0" y="0"/>
                </a:moveTo>
                <a:lnTo>
                  <a:pt x="5075957" y="0"/>
                </a:lnTo>
              </a:path>
              <a:path w="5219700" h="0">
                <a:moveTo>
                  <a:pt x="5078984" y="0"/>
                </a:moveTo>
                <a:lnTo>
                  <a:pt x="5219192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97761" y="5251437"/>
            <a:ext cx="5214620" cy="0"/>
          </a:xfrm>
          <a:custGeom>
            <a:avLst/>
            <a:gdLst/>
            <a:ahLst/>
            <a:cxnLst/>
            <a:rect l="l" t="t" r="r" b="b"/>
            <a:pathLst>
              <a:path w="5214620" h="0">
                <a:moveTo>
                  <a:pt x="0" y="0"/>
                </a:moveTo>
                <a:lnTo>
                  <a:pt x="521433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97761" y="5629390"/>
            <a:ext cx="5219700" cy="0"/>
          </a:xfrm>
          <a:custGeom>
            <a:avLst/>
            <a:gdLst/>
            <a:ahLst/>
            <a:cxnLst/>
            <a:rect l="l" t="t" r="r" b="b"/>
            <a:pathLst>
              <a:path w="5219700" h="0">
                <a:moveTo>
                  <a:pt x="0" y="0"/>
                </a:moveTo>
                <a:lnTo>
                  <a:pt x="3337932" y="0"/>
                </a:lnTo>
              </a:path>
              <a:path w="5219700" h="0">
                <a:moveTo>
                  <a:pt x="3339718" y="0"/>
                </a:moveTo>
                <a:lnTo>
                  <a:pt x="5219192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97761" y="5969241"/>
            <a:ext cx="5214620" cy="0"/>
          </a:xfrm>
          <a:custGeom>
            <a:avLst/>
            <a:gdLst/>
            <a:ahLst/>
            <a:cxnLst/>
            <a:rect l="l" t="t" r="r" b="b"/>
            <a:pathLst>
              <a:path w="5214620" h="0">
                <a:moveTo>
                  <a:pt x="0" y="0"/>
                </a:moveTo>
                <a:lnTo>
                  <a:pt x="521433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7761" y="6347447"/>
            <a:ext cx="5219700" cy="0"/>
          </a:xfrm>
          <a:custGeom>
            <a:avLst/>
            <a:gdLst/>
            <a:ahLst/>
            <a:cxnLst/>
            <a:rect l="l" t="t" r="r" b="b"/>
            <a:pathLst>
              <a:path w="5219700" h="0">
                <a:moveTo>
                  <a:pt x="0" y="0"/>
                </a:moveTo>
                <a:lnTo>
                  <a:pt x="5075957" y="0"/>
                </a:lnTo>
              </a:path>
              <a:path w="5219700" h="0">
                <a:moveTo>
                  <a:pt x="5078984" y="0"/>
                </a:moveTo>
                <a:lnTo>
                  <a:pt x="5219192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97761" y="6688824"/>
            <a:ext cx="5219065" cy="0"/>
          </a:xfrm>
          <a:custGeom>
            <a:avLst/>
            <a:gdLst/>
            <a:ahLst/>
            <a:cxnLst/>
            <a:rect l="l" t="t" r="r" b="b"/>
            <a:pathLst>
              <a:path w="5219065" h="0">
                <a:moveTo>
                  <a:pt x="0" y="0"/>
                </a:moveTo>
                <a:lnTo>
                  <a:pt x="4935889" y="0"/>
                </a:lnTo>
              </a:path>
              <a:path w="5219065" h="0">
                <a:moveTo>
                  <a:pt x="4940300" y="0"/>
                </a:moveTo>
                <a:lnTo>
                  <a:pt x="5218612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88364" y="552449"/>
            <a:ext cx="5763260" cy="3279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512" y="6267068"/>
            <a:ext cx="165735" cy="3112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0000"/>
                </a:solidFill>
                <a:latin typeface="Carlito"/>
                <a:cs typeface="Carlito"/>
              </a:rPr>
              <a:t>a.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0000"/>
                </a:solidFill>
                <a:latin typeface="Carlito"/>
                <a:cs typeface="Carlito"/>
              </a:rPr>
              <a:t>b.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0000"/>
                </a:solidFill>
                <a:latin typeface="Carlito"/>
                <a:cs typeface="Carlito"/>
              </a:rPr>
              <a:t>c.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0000"/>
                </a:solidFill>
                <a:latin typeface="Carlito"/>
                <a:cs typeface="Carlito"/>
              </a:rPr>
              <a:t>d.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0000"/>
                </a:solidFill>
                <a:latin typeface="Carlito"/>
                <a:cs typeface="Carlito"/>
              </a:rPr>
              <a:t>e.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7761" y="6478511"/>
            <a:ext cx="5219700" cy="0"/>
          </a:xfrm>
          <a:custGeom>
            <a:avLst/>
            <a:gdLst/>
            <a:ahLst/>
            <a:cxnLst/>
            <a:rect l="l" t="t" r="r" b="b"/>
            <a:pathLst>
              <a:path w="5219700" h="0">
                <a:moveTo>
                  <a:pt x="0" y="0"/>
                </a:moveTo>
                <a:lnTo>
                  <a:pt x="5075957" y="0"/>
                </a:lnTo>
              </a:path>
              <a:path w="5219700" h="0">
                <a:moveTo>
                  <a:pt x="5078984" y="0"/>
                </a:moveTo>
                <a:lnTo>
                  <a:pt x="5219192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97761" y="6819888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 h="0">
                <a:moveTo>
                  <a:pt x="0" y="0"/>
                </a:moveTo>
                <a:lnTo>
                  <a:pt x="3197864" y="0"/>
                </a:lnTo>
              </a:path>
              <a:path w="5078730" h="0">
                <a:moveTo>
                  <a:pt x="3201035" y="0"/>
                </a:moveTo>
                <a:lnTo>
                  <a:pt x="5078707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761" y="7196315"/>
            <a:ext cx="5219700" cy="0"/>
          </a:xfrm>
          <a:custGeom>
            <a:avLst/>
            <a:gdLst/>
            <a:ahLst/>
            <a:cxnLst/>
            <a:rect l="l" t="t" r="r" b="b"/>
            <a:pathLst>
              <a:path w="5219700" h="0">
                <a:moveTo>
                  <a:pt x="0" y="0"/>
                </a:moveTo>
                <a:lnTo>
                  <a:pt x="5075957" y="0"/>
                </a:lnTo>
              </a:path>
              <a:path w="5219700" h="0">
                <a:moveTo>
                  <a:pt x="5078984" y="0"/>
                </a:moveTo>
                <a:lnTo>
                  <a:pt x="5219192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97761" y="7537691"/>
            <a:ext cx="5214620" cy="0"/>
          </a:xfrm>
          <a:custGeom>
            <a:avLst/>
            <a:gdLst/>
            <a:ahLst/>
            <a:cxnLst/>
            <a:rect l="l" t="t" r="r" b="b"/>
            <a:pathLst>
              <a:path w="5214620" h="0">
                <a:moveTo>
                  <a:pt x="0" y="0"/>
                </a:moveTo>
                <a:lnTo>
                  <a:pt x="521433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97761" y="7915643"/>
            <a:ext cx="5219700" cy="0"/>
          </a:xfrm>
          <a:custGeom>
            <a:avLst/>
            <a:gdLst/>
            <a:ahLst/>
            <a:cxnLst/>
            <a:rect l="l" t="t" r="r" b="b"/>
            <a:pathLst>
              <a:path w="5219700" h="0">
                <a:moveTo>
                  <a:pt x="0" y="0"/>
                </a:moveTo>
                <a:lnTo>
                  <a:pt x="3337932" y="0"/>
                </a:lnTo>
              </a:path>
              <a:path w="5219700" h="0">
                <a:moveTo>
                  <a:pt x="3339718" y="0"/>
                </a:moveTo>
                <a:lnTo>
                  <a:pt x="5219192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97761" y="8255496"/>
            <a:ext cx="5214620" cy="0"/>
          </a:xfrm>
          <a:custGeom>
            <a:avLst/>
            <a:gdLst/>
            <a:ahLst/>
            <a:cxnLst/>
            <a:rect l="l" t="t" r="r" b="b"/>
            <a:pathLst>
              <a:path w="5214620" h="0">
                <a:moveTo>
                  <a:pt x="0" y="0"/>
                </a:moveTo>
                <a:lnTo>
                  <a:pt x="521433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7761" y="8633828"/>
            <a:ext cx="5219700" cy="0"/>
          </a:xfrm>
          <a:custGeom>
            <a:avLst/>
            <a:gdLst/>
            <a:ahLst/>
            <a:cxnLst/>
            <a:rect l="l" t="t" r="r" b="b"/>
            <a:pathLst>
              <a:path w="5219700" h="0">
                <a:moveTo>
                  <a:pt x="0" y="0"/>
                </a:moveTo>
                <a:lnTo>
                  <a:pt x="5075957" y="0"/>
                </a:lnTo>
              </a:path>
              <a:path w="5219700" h="0">
                <a:moveTo>
                  <a:pt x="5078984" y="0"/>
                </a:moveTo>
                <a:lnTo>
                  <a:pt x="5219192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97761" y="8975204"/>
            <a:ext cx="5219065" cy="0"/>
          </a:xfrm>
          <a:custGeom>
            <a:avLst/>
            <a:gdLst/>
            <a:ahLst/>
            <a:cxnLst/>
            <a:rect l="l" t="t" r="r" b="b"/>
            <a:pathLst>
              <a:path w="5219065" h="0">
                <a:moveTo>
                  <a:pt x="0" y="0"/>
                </a:moveTo>
                <a:lnTo>
                  <a:pt x="4935889" y="0"/>
                </a:lnTo>
              </a:path>
              <a:path w="5219065" h="0">
                <a:moveTo>
                  <a:pt x="4940300" y="0"/>
                </a:moveTo>
                <a:lnTo>
                  <a:pt x="5218612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97761" y="9351633"/>
            <a:ext cx="5214620" cy="0"/>
          </a:xfrm>
          <a:custGeom>
            <a:avLst/>
            <a:gdLst/>
            <a:ahLst/>
            <a:cxnLst/>
            <a:rect l="l" t="t" r="r" b="b"/>
            <a:pathLst>
              <a:path w="5214620" h="0">
                <a:moveTo>
                  <a:pt x="0" y="0"/>
                </a:moveTo>
                <a:lnTo>
                  <a:pt x="521433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97761" y="9692957"/>
            <a:ext cx="5144770" cy="0"/>
          </a:xfrm>
          <a:custGeom>
            <a:avLst/>
            <a:gdLst/>
            <a:ahLst/>
            <a:cxnLst/>
            <a:rect l="l" t="t" r="r" b="b"/>
            <a:pathLst>
              <a:path w="5144770" h="0">
                <a:moveTo>
                  <a:pt x="0" y="0"/>
                </a:moveTo>
                <a:lnTo>
                  <a:pt x="5144518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9794" y="899794"/>
            <a:ext cx="5296200" cy="4848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464" y="6879324"/>
            <a:ext cx="5706110" cy="0"/>
          </a:xfrm>
          <a:custGeom>
            <a:avLst/>
            <a:gdLst/>
            <a:ahLst/>
            <a:cxnLst/>
            <a:rect l="l" t="t" r="r" b="b"/>
            <a:pathLst>
              <a:path w="5706109" h="0">
                <a:moveTo>
                  <a:pt x="0" y="0"/>
                </a:moveTo>
                <a:lnTo>
                  <a:pt x="4867040" y="0"/>
                </a:lnTo>
              </a:path>
              <a:path w="5706109" h="0">
                <a:moveTo>
                  <a:pt x="4869764" y="0"/>
                </a:moveTo>
                <a:lnTo>
                  <a:pt x="570555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9464" y="713535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9464" y="7391388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9464" y="7647420"/>
            <a:ext cx="5707380" cy="0"/>
          </a:xfrm>
          <a:custGeom>
            <a:avLst/>
            <a:gdLst/>
            <a:ahLst/>
            <a:cxnLst/>
            <a:rect l="l" t="t" r="r" b="b"/>
            <a:pathLst>
              <a:path w="5707380" h="0">
                <a:moveTo>
                  <a:pt x="0" y="0"/>
                </a:moveTo>
                <a:lnTo>
                  <a:pt x="5561777" y="0"/>
                </a:lnTo>
              </a:path>
              <a:path w="5707380" h="0">
                <a:moveTo>
                  <a:pt x="5566613" y="0"/>
                </a:moveTo>
                <a:lnTo>
                  <a:pt x="5706821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9464" y="7903451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9464" y="8159484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9464" y="8415897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9464" y="8670404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2251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9464" y="8926437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 h="0">
                <a:moveTo>
                  <a:pt x="0" y="0"/>
                </a:moveTo>
                <a:lnTo>
                  <a:pt x="5701845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9464" y="9182468"/>
            <a:ext cx="5706110" cy="0"/>
          </a:xfrm>
          <a:custGeom>
            <a:avLst/>
            <a:gdLst/>
            <a:ahLst/>
            <a:cxnLst/>
            <a:rect l="l" t="t" r="r" b="b"/>
            <a:pathLst>
              <a:path w="5706109" h="0">
                <a:moveTo>
                  <a:pt x="0" y="0"/>
                </a:moveTo>
                <a:lnTo>
                  <a:pt x="4867040" y="0"/>
                </a:lnTo>
              </a:path>
              <a:path w="5706109" h="0">
                <a:moveTo>
                  <a:pt x="4869764" y="0"/>
                </a:moveTo>
                <a:lnTo>
                  <a:pt x="570555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47520" y="928369"/>
            <a:ext cx="4752975" cy="514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Thierry Bertrand</dc:creator>
  <dcterms:created xsi:type="dcterms:W3CDTF">2020-05-03T07:25:38Z</dcterms:created>
  <dcterms:modified xsi:type="dcterms:W3CDTF">2020-05-03T07:25:38Z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2020-05-02T00:00:00Z</vt:filetime>
  </property>
  <property fmtid="{D5CDD505-2E9C-101B-9397-08002B2CF9AE}" pid="3" name="Creator">
    <vt:lpwstr>Microsoft® Word pour Microsoft 365</vt:lpwstr>
  </property>
  <property fmtid="{D5CDD505-2E9C-101B-9397-08002B2CF9AE}" pid="4" name="LastSaved">
    <vt:filetime>2020-05-03T00:00:00Z</vt:filetime>
  </property>
</Properties>
</file>