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79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9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65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9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87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44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5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49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27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59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38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6CC2-99DC-4C81-A15A-8FEA8534FBA6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0A30-7305-4E00-B446-0405C8E7A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89E5F-13B3-4646-AA91-46EA7E40E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809750"/>
            <a:ext cx="5143500" cy="4032247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fr-FR" b="1" dirty="0"/>
              <a:t>VOCABULAIRE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LES PRÉFIXES</a:t>
            </a:r>
          </a:p>
        </p:txBody>
      </p:sp>
    </p:spTree>
    <p:extLst>
      <p:ext uri="{BB962C8B-B14F-4D97-AF65-F5344CB8AC3E}">
        <p14:creationId xmlns:p14="http://schemas.microsoft.com/office/powerpoint/2010/main" val="97801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E41103EE-553A-4988-A558-918BCBE9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523242"/>
            <a:ext cx="6189783" cy="3017127"/>
          </a:xfrm>
          <a:prstGeom prst="rect">
            <a:avLst/>
          </a:prstGeom>
        </p:spPr>
      </p:pic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97F2044B-357F-4F3C-9C28-407435EE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7" y="3866177"/>
            <a:ext cx="5623750" cy="11830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0E2724-6EA7-458B-A337-F9209DD785D7}"/>
              </a:ext>
            </a:extLst>
          </p:cNvPr>
          <p:cNvSpPr txBox="1"/>
          <p:nvPr/>
        </p:nvSpPr>
        <p:spPr>
          <a:xfrm>
            <a:off x="705047" y="5049222"/>
            <a:ext cx="56237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37E929-C06F-4196-8A67-1D7F916770F7}"/>
              </a:ext>
            </a:extLst>
          </p:cNvPr>
          <p:cNvSpPr txBox="1"/>
          <p:nvPr/>
        </p:nvSpPr>
        <p:spPr>
          <a:xfrm>
            <a:off x="542925" y="314325"/>
            <a:ext cx="1533525" cy="369332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Cherchons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4A1E28-FA68-4C40-8D06-6E402DA68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3" y="7011208"/>
            <a:ext cx="5919729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02AA2F-6F38-4261-B8E2-AD42041B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45732"/>
            <a:ext cx="5791200" cy="21688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0D96DC-8FAD-4559-AD68-D78F2917DC9A}"/>
              </a:ext>
            </a:extLst>
          </p:cNvPr>
          <p:cNvSpPr txBox="1"/>
          <p:nvPr/>
        </p:nvSpPr>
        <p:spPr>
          <a:xfrm>
            <a:off x="721900" y="2687022"/>
            <a:ext cx="56237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…………………………………………………………………………………………………………………………………………………………………………………b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c……………………………………………………………………………………………………………………………………………………………………………………d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11" name="Image 10" descr="Une image contenant oiseau&#10;&#10;Description générée automatiquement">
            <a:extLst>
              <a:ext uri="{FF2B5EF4-FFF2-40B4-BE49-F238E27FC236}">
                <a16:creationId xmlns:a16="http://schemas.microsoft.com/office/drawing/2014/main" id="{D6D21985-E8B1-470E-855D-511CE489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5167768"/>
            <a:ext cx="4972049" cy="21760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94EDC12-4E9D-43EA-B95D-14CE759C8E2E}"/>
              </a:ext>
            </a:extLst>
          </p:cNvPr>
          <p:cNvSpPr txBox="1"/>
          <p:nvPr/>
        </p:nvSpPr>
        <p:spPr>
          <a:xfrm>
            <a:off x="721900" y="7516197"/>
            <a:ext cx="56237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…………………………………………………………………………………………………………………………………………………………………………………b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c……………………………………………………………………………………………………………………………………………………………………………………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304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oiseau&#10;&#10;Description générée automatiquement">
            <a:extLst>
              <a:ext uri="{FF2B5EF4-FFF2-40B4-BE49-F238E27FC236}">
                <a16:creationId xmlns:a16="http://schemas.microsoft.com/office/drawing/2014/main" id="{07F4B9F6-AEF9-44BE-BA53-43666EFD9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38151"/>
            <a:ext cx="6057899" cy="23907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E8FA017-3724-48C3-AB77-61635CC3ACA1}"/>
              </a:ext>
            </a:extLst>
          </p:cNvPr>
          <p:cNvSpPr txBox="1"/>
          <p:nvPr/>
        </p:nvSpPr>
        <p:spPr>
          <a:xfrm>
            <a:off x="617125" y="3163272"/>
            <a:ext cx="56237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…………………………………………………………………………………………………………………………………………………………………………………b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fr-FR" dirty="0"/>
              <a:t>c……………………………………………………………………………………………………………………………………………………………………………………d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913599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29</Words>
  <Application>Microsoft Office PowerPoint</Application>
  <PresentationFormat>Format A4 (210 x 297 mm)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VOCABULAIRE  LES PRÉFIXES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PRÉFIXES</dc:title>
  <dc:creator>Thierry Bertrand</dc:creator>
  <cp:lastModifiedBy>Thierry Bertrand</cp:lastModifiedBy>
  <cp:revision>6</cp:revision>
  <dcterms:created xsi:type="dcterms:W3CDTF">2020-05-06T14:06:58Z</dcterms:created>
  <dcterms:modified xsi:type="dcterms:W3CDTF">2020-05-06T14:36:49Z</dcterms:modified>
</cp:coreProperties>
</file>