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6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1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4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7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5E13-E684-44DA-94CD-181C25574AA6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AF97-AF6F-4C24-90E8-EA89BD796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19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357" y="373363"/>
            <a:ext cx="10785389" cy="1175351"/>
          </a:xfr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FR" sz="5400" b="1" dirty="0">
                <a:latin typeface="Baskerville Old Face" panose="02020602080505020303" pitchFamily="18" charset="0"/>
              </a:rPr>
              <a:t>La monarchie absolue sous Louis XIV</a:t>
            </a:r>
          </a:p>
        </p:txBody>
      </p:sp>
      <p:pic>
        <p:nvPicPr>
          <p:cNvPr id="1026" name="Picture 2" descr="http://www.unil.ch/webdav/site/fra/shared/Histoire%20litteraire/Images/Rigau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39" y="1706263"/>
            <a:ext cx="3337268" cy="460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stef.abadie.perso.sfr.fr/IMAGES/gifs/Versail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23" y="1956485"/>
            <a:ext cx="5789141" cy="385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51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74357" y="373363"/>
            <a:ext cx="10785389" cy="93645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>
                <a:latin typeface="Baskerville Old Face" panose="02020602080505020303" pitchFamily="18" charset="0"/>
              </a:rPr>
              <a:t>La chronologie</a:t>
            </a:r>
          </a:p>
        </p:txBody>
      </p:sp>
      <p:pic>
        <p:nvPicPr>
          <p:cNvPr id="205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8" y="2179552"/>
            <a:ext cx="10930980" cy="29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74357" y="373363"/>
            <a:ext cx="10785389" cy="93645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>
                <a:latin typeface="Baskerville Old Face" panose="02020602080505020303" pitchFamily="18" charset="0"/>
              </a:rPr>
              <a:t>Qui est Louis XIV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2" y="1725954"/>
            <a:ext cx="1363204" cy="1841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73273" y="1661996"/>
            <a:ext cx="931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Louis XIV devient roi à 5 ans, à la mort de son père en 1643. Sa mère, Anne d’Autriche et le cardinal de Mazarin assument le pouvoir.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73273" y="2308327"/>
            <a:ext cx="7331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Dès </a:t>
            </a: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1661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Louis XIV impose un pouvoir absolu jusqu’à sa mort en </a:t>
            </a: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1715,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s'entourant de conseillers et de ministres, comme </a:t>
            </a:r>
            <a:r>
              <a:rPr lang="fr-FR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Colbert,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qui le conseillent et font exécuter ses décisions. Il prend seul et définitivement les décisions dans tous les domaines (politique, économique, social…) n'admettant aucune opposition.</a:t>
            </a:r>
            <a:endParaRPr lang="fr-FR" dirty="0"/>
          </a:p>
        </p:txBody>
      </p:sp>
      <p:pic>
        <p:nvPicPr>
          <p:cNvPr id="3074" name="Picture 2" descr="http://errances.apln-blog.fr/files/2013/03/colbert_pere-87d9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46" y="2009539"/>
            <a:ext cx="1684637" cy="2045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997513" y="3631766"/>
            <a:ext cx="88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Colbert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326" y="4281008"/>
            <a:ext cx="808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askerville Old Face" panose="02020602080505020303" pitchFamily="18" charset="0"/>
                <a:ea typeface="+mj-ea"/>
                <a:cs typeface="+mj-cs"/>
              </a:rPr>
              <a:t>Qu’est-ce que la monarchie absolue?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326" y="50227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gouvernement politique où le roi concentre en ses mains tous les pouvoirs. Il tient son pouvoir de Dieu et ne doit de compte qu'à Lui : c'est une </a:t>
            </a: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monarchie de droit divin.</a:t>
            </a:r>
            <a:endParaRPr lang="fr-FR" dirty="0"/>
          </a:p>
        </p:txBody>
      </p:sp>
      <p:pic>
        <p:nvPicPr>
          <p:cNvPr id="3076" name="Picture 4" descr="http://17emesiecle.free.fr/images/Sole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46" y="4509683"/>
            <a:ext cx="1905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0194403" y="4715945"/>
            <a:ext cx="1779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Il prend pour emblème le soleil, d’où son surnom de Roi-soleil.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4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74357" y="373363"/>
            <a:ext cx="10785389" cy="93645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>
                <a:latin typeface="Baskerville Old Face" panose="02020602080505020303" pitchFamily="18" charset="0"/>
              </a:rPr>
              <a:t>La France sous Louis XIV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9600" y="1614616"/>
            <a:ext cx="5743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Durant son long règne (1643 – 1715), Louis XIV fit de la France un puissant royaume. L’armée conquit de nouvelles régions. Il développe, le commerce et les manufactures (armes, tissus …)</a:t>
            </a:r>
          </a:p>
          <a:p>
            <a:pPr algn="just"/>
            <a:r>
              <a:rPr lang="fr-FR" dirty="0"/>
              <a:t>La France était alors le royaume le plus puissant, le plus vaste, le plus peuplé et l’un des plus riche d’Europe.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87" y="1812323"/>
            <a:ext cx="4954659" cy="379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" y="3481659"/>
            <a:ext cx="574343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just">
              <a:lnSpc>
                <a:spcPct val="115000"/>
              </a:lnSpc>
              <a:spcAft>
                <a:spcPts val="1000"/>
              </a:spcAft>
              <a:tabLst>
                <a:tab pos="876300" algn="l"/>
              </a:tabLst>
            </a:pPr>
            <a:r>
              <a:rPr lang="fr-FR" dirty="0"/>
              <a:t>Louis XIV mène de nombreuses guerres. Cette politique est très coûteuse et les impôts augmentent. La misère s’étend et la royauté devient impopulaire.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8410" y="4914090"/>
            <a:ext cx="582581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/>
              <a:t>Louis XIV n’a pas accepté que les Protestants soient libres de pratiquer leur religion, et en 1685 il a révoqué l’édit de Nantes d’Henri IV.  </a:t>
            </a:r>
          </a:p>
        </p:txBody>
      </p:sp>
    </p:spTree>
    <p:extLst>
      <p:ext uri="{BB962C8B-B14F-4D97-AF65-F5344CB8AC3E}">
        <p14:creationId xmlns:p14="http://schemas.microsoft.com/office/powerpoint/2010/main" val="12675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74357" y="373363"/>
            <a:ext cx="10785389" cy="93645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>
                <a:latin typeface="Baskerville Old Face" panose="02020602080505020303" pitchFamily="18" charset="0"/>
              </a:rPr>
              <a:t>La Vie à la cour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313" y="1992689"/>
            <a:ext cx="4102443" cy="379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effectLst/>
                <a:latin typeface="Baskerville Old Face" panose="02020602080505020303" pitchFamily="18" charset="0"/>
                <a:ea typeface="Batang" panose="02030600000101010101" pitchFamily="18" charset="-127"/>
                <a:cs typeface="Arial" panose="020B0604020202020204" pitchFamily="34" charset="0"/>
              </a:rPr>
              <a:t>En 1682, le roi s’installe à Versailles. Cinq à dix milles personnes vivent à la cour. Les grands seigneurs devaient y paraître et participaient à des fêtes ruineuses. la vie du roi est du lever au coucher comme un spectacle qu’il donne à ses courtisans. Il se lève, mange, se promène, chasse, va à la messe, se couche en grande cérémonie. Les courtisans l’escortent et le servent.</a:t>
            </a:r>
            <a:endParaRPr lang="fr-FR" sz="11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www.larousse.fr/archives/assets/img/grande-encyclopedie/full/Photo_Louis_XIV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7" y="1531370"/>
            <a:ext cx="6627159" cy="493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74357" y="373363"/>
            <a:ext cx="10785389" cy="93645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>
                <a:latin typeface="Baskerville Old Face" panose="02020602080505020303" pitchFamily="18" charset="0"/>
              </a:rPr>
              <a:t>Le château de Versailles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1275" y="2520778"/>
            <a:ext cx="344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1661, Louis XIV décide de se faire construire un magnifique palais à Versailles. </a:t>
            </a:r>
          </a:p>
          <a:p>
            <a:pPr algn="just"/>
            <a:r>
              <a:rPr lang="fr-FR" dirty="0"/>
              <a:t>Les travaux durèrent quarante années et employèrent jusqu’à </a:t>
            </a:r>
          </a:p>
          <a:p>
            <a:r>
              <a:rPr lang="fr-FR" dirty="0"/>
              <a:t>40 000 ouvriers.</a:t>
            </a:r>
          </a:p>
        </p:txBody>
      </p:sp>
      <p:pic>
        <p:nvPicPr>
          <p:cNvPr id="6150" name="Picture 6" descr="http://www.sortir-yvelines.fr/var/cdt78_socle/storage/images/media/cdt-images/datso-gallery/patrimoine/chateau-de-versailles-bassin-apollon2/59620-25-fre-FR/Chateau-de-Versailles-Bassin-Apol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71" y="1474572"/>
            <a:ext cx="7712675" cy="514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99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26076" y="323936"/>
            <a:ext cx="10923373" cy="84583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Baskerville Old Face" panose="02020602080505020303" pitchFamily="18" charset="0"/>
              </a:rPr>
              <a:t>La société française sous la monarchie absolue</a:t>
            </a:r>
          </a:p>
          <a:p>
            <a:pPr algn="ctr"/>
            <a:endParaRPr lang="fr-FR" sz="54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454" y="1449669"/>
            <a:ext cx="1065976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l’époque de Louis XIV, la société est divisée en 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ordres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076" y="5326936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noblesse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elle possède toutes les terres et a des privilèges.  Leurs titres de noblesse se transmettent de père en fils.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210" y="5188436"/>
            <a:ext cx="27102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clergé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ce sont les gens d’église. Ils bénéficient de nombreux privilèges. Ils vivent grâce aux paysans qui leur payent un impôt : la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dîme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6328" y="5311546"/>
            <a:ext cx="3503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tiers-état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il est composé des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bourgeois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(commerçants et artisans) dans les villes, et des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paysans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campagne.  Ils travaillent et payent des impôts (la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taille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4.ac-nancy-metz.fr/eco-centre-hambach/IMG/jpg_H10_la_vie_heureuse_des_no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8" y="2140446"/>
            <a:ext cx="3944299" cy="30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4.ac-nancy-metz.fr/eco-centre-hambach/IMG/jpg_H10_la_vie_miserable_des_pays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86" y="2140446"/>
            <a:ext cx="4345739" cy="29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ecolesoleil.free.fr/cartablevalentin111/images/louis14cle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8" y="2140446"/>
            <a:ext cx="1852416" cy="29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500</Words>
  <Application>Microsoft Office PowerPoint</Application>
  <PresentationFormat>Grand écran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Comic Sans MS</vt:lpstr>
      <vt:lpstr>Thème Office</vt:lpstr>
      <vt:lpstr>La monarchie absolue sous Louis XIV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pass-education</dc:creator>
  <cp:lastModifiedBy>Thierry Bertrand</cp:lastModifiedBy>
  <cp:revision>21</cp:revision>
  <dcterms:created xsi:type="dcterms:W3CDTF">2014-10-01T04:58:45Z</dcterms:created>
  <dcterms:modified xsi:type="dcterms:W3CDTF">2020-05-28T11:41:50Z</dcterms:modified>
</cp:coreProperties>
</file>