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</p:sldIdLst>
  <p:sldSz cx="6769100" cy="9461500"/>
  <p:notesSz cx="6769100" cy="9461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07682" y="2933065"/>
            <a:ext cx="5753735" cy="1986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15365" y="5298440"/>
            <a:ext cx="4738370" cy="2365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38455" y="2176145"/>
            <a:ext cx="2944558" cy="6244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486086" y="2176145"/>
            <a:ext cx="2944558" cy="6244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8455" y="378460"/>
            <a:ext cx="6092190" cy="1513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8455" y="2176145"/>
            <a:ext cx="6092190" cy="6244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301494" y="8799195"/>
            <a:ext cx="2166112" cy="473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38455" y="8799195"/>
            <a:ext cx="1556893" cy="473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873752" y="8799195"/>
            <a:ext cx="1556893" cy="473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769100" cy="9392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6144" y="0"/>
            <a:ext cx="6377855" cy="850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2020-05-02T06:43:04Z</dcterms:created>
  <dcterms:modified xsi:type="dcterms:W3CDTF">2020-05-02T06:43:04Z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2020-05-02T00:00:00Z</vt:filetime>
  </property>
</Properties>
</file>