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2" r:id="rId7"/>
    <p:sldId id="260" r:id="rId8"/>
    <p:sldId id="261" r:id="rId9"/>
    <p:sldId id="263" r:id="rId10"/>
    <p:sldId id="264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3" r:id="rId19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1062" autoAdjust="0"/>
  </p:normalViewPr>
  <p:slideViewPr>
    <p:cSldViewPr snapToGrid="0" snapToObjects="1">
      <p:cViewPr varScale="1">
        <p:scale>
          <a:sx n="100" d="100"/>
          <a:sy n="100" d="100"/>
        </p:scale>
        <p:origin x="-9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E9D47-EABC-9748-89A3-B050B3AE4710}" type="datetimeFigureOut">
              <a:rPr lang="fr-FR" smtClean="0"/>
              <a:t>02/08/17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5BC49-D757-F44A-9AAE-0E1AA667DFD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3705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E9D47-EABC-9748-89A3-B050B3AE4710}" type="datetimeFigureOut">
              <a:rPr lang="fr-FR" smtClean="0"/>
              <a:t>02/08/17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5BC49-D757-F44A-9AAE-0E1AA667DFD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834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E9D47-EABC-9748-89A3-B050B3AE4710}" type="datetimeFigureOut">
              <a:rPr lang="fr-FR" smtClean="0"/>
              <a:t>02/08/17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5BC49-D757-F44A-9AAE-0E1AA667DFD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7650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E9D47-EABC-9748-89A3-B050B3AE4710}" type="datetimeFigureOut">
              <a:rPr lang="fr-FR" smtClean="0"/>
              <a:t>02/08/17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5BC49-D757-F44A-9AAE-0E1AA667DFD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0911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E9D47-EABC-9748-89A3-B050B3AE4710}" type="datetimeFigureOut">
              <a:rPr lang="fr-FR" smtClean="0"/>
              <a:t>02/08/17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5BC49-D757-F44A-9AAE-0E1AA667DFD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482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E9D47-EABC-9748-89A3-B050B3AE4710}" type="datetimeFigureOut">
              <a:rPr lang="fr-FR" smtClean="0"/>
              <a:t>02/08/17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5BC49-D757-F44A-9AAE-0E1AA667DFD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3060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E9D47-EABC-9748-89A3-B050B3AE4710}" type="datetimeFigureOut">
              <a:rPr lang="fr-FR" smtClean="0"/>
              <a:t>02/08/17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5BC49-D757-F44A-9AAE-0E1AA667DFD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329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E9D47-EABC-9748-89A3-B050B3AE4710}" type="datetimeFigureOut">
              <a:rPr lang="fr-FR" smtClean="0"/>
              <a:t>02/08/17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5BC49-D757-F44A-9AAE-0E1AA667DFD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8026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E9D47-EABC-9748-89A3-B050B3AE4710}" type="datetimeFigureOut">
              <a:rPr lang="fr-FR" smtClean="0"/>
              <a:t>02/08/17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5BC49-D757-F44A-9AAE-0E1AA667DFD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3158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E9D47-EABC-9748-89A3-B050B3AE4710}" type="datetimeFigureOut">
              <a:rPr lang="fr-FR" smtClean="0"/>
              <a:t>02/08/17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5BC49-D757-F44A-9AAE-0E1AA667DFD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5468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E9D47-EABC-9748-89A3-B050B3AE4710}" type="datetimeFigureOut">
              <a:rPr lang="fr-FR" smtClean="0"/>
              <a:t>02/08/17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5BC49-D757-F44A-9AAE-0E1AA667DFD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5514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E9D47-EABC-9748-89A3-B050B3AE4710}" type="datetimeFigureOut">
              <a:rPr lang="fr-FR" smtClean="0"/>
              <a:t>02/08/17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5BC49-D757-F44A-9AAE-0E1AA667DFD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7352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11.xml"/><Relationship Id="rId3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  <a:latin typeface="CF Crayons Regular"/>
                <a:cs typeface="CF Crayons Regular"/>
              </a:rPr>
              <a:t>Additions de dizaines entières</a:t>
            </a:r>
            <a:endParaRPr lang="fr-FR" dirty="0">
              <a:solidFill>
                <a:srgbClr val="FF0000"/>
              </a:solidFill>
              <a:latin typeface="CF Crayons Regular"/>
              <a:cs typeface="CF Crayons Regular"/>
            </a:endParaRPr>
          </a:p>
        </p:txBody>
      </p:sp>
      <p:sp>
        <p:nvSpPr>
          <p:cNvPr id="4" name="Bouton d'action : Personnalisé 3">
            <a:hlinkClick r:id="rId2" action="ppaction://hlinksldjump" highlightClick="1"/>
          </p:cNvPr>
          <p:cNvSpPr/>
          <p:nvPr/>
        </p:nvSpPr>
        <p:spPr>
          <a:xfrm>
            <a:off x="3416012" y="5145510"/>
            <a:ext cx="2539783" cy="810355"/>
          </a:xfrm>
          <a:prstGeom prst="actionButtonBlank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latin typeface="CF Crayons Regular"/>
                <a:cs typeface="CF Crayons Regular"/>
              </a:rPr>
              <a:t>En ligne</a:t>
            </a:r>
            <a:endParaRPr lang="fr-FR" sz="3200" dirty="0">
              <a:latin typeface="CF Crayons Regular"/>
              <a:cs typeface="CF Crayons Regular"/>
            </a:endParaRPr>
          </a:p>
        </p:txBody>
      </p:sp>
      <p:sp>
        <p:nvSpPr>
          <p:cNvPr id="5" name="Bouton d'action : Personnalisé 4">
            <a:hlinkClick r:id="rId3" action="ppaction://hlinksldjump" highlightClick="1"/>
          </p:cNvPr>
          <p:cNvSpPr/>
          <p:nvPr/>
        </p:nvSpPr>
        <p:spPr>
          <a:xfrm>
            <a:off x="3416012" y="4147439"/>
            <a:ext cx="2539783" cy="810355"/>
          </a:xfrm>
          <a:prstGeom prst="actionButtonBlank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CF Crayons Regular"/>
                <a:cs typeface="CF Crayons Regular"/>
              </a:rPr>
              <a:t>Avec les </a:t>
            </a:r>
            <a:r>
              <a:rPr lang="fr-FR" sz="2800" dirty="0" smtClean="0">
                <a:latin typeface="CF Crayons Regular"/>
                <a:cs typeface="CF Crayons Regular"/>
              </a:rPr>
              <a:t>perles</a:t>
            </a:r>
            <a:endParaRPr lang="fr-FR" sz="2800" dirty="0" smtClean="0">
              <a:latin typeface="CF Crayons Regular"/>
              <a:cs typeface="CF Crayons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819858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uton d'action : Accueil 1">
            <a:hlinkClick r:id="" action="ppaction://hlinkshowjump?jump=firstslide" highlightClick="1"/>
          </p:cNvPr>
          <p:cNvSpPr/>
          <p:nvPr/>
        </p:nvSpPr>
        <p:spPr>
          <a:xfrm>
            <a:off x="4215631" y="3073518"/>
            <a:ext cx="621535" cy="634969"/>
          </a:xfrm>
          <a:prstGeom prst="actionButtonHom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0677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  <a:latin typeface="CF Crayons Regular"/>
                <a:cs typeface="CF Crayons Regular"/>
              </a:rPr>
              <a:t>En ligne</a:t>
            </a:r>
            <a:endParaRPr lang="fr-FR" dirty="0">
              <a:solidFill>
                <a:srgbClr val="FF0000"/>
              </a:solidFill>
              <a:latin typeface="CF Crayons Regular"/>
              <a:cs typeface="CF Crayons Regular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7747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4679888" y="2740025"/>
            <a:ext cx="766762" cy="1047750"/>
          </a:xfrm>
          <a:prstGeom prst="roundRect">
            <a:avLst>
              <a:gd name="adj" fmla="val 16667"/>
            </a:avLst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accent3">
                <a:lumMod val="60000"/>
                <a:lumOff val="40000"/>
              </a:schemeClr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1179513" y="2741613"/>
            <a:ext cx="709612" cy="1047750"/>
          </a:xfrm>
          <a:prstGeom prst="roundRect">
            <a:avLst>
              <a:gd name="adj" fmla="val 16667"/>
            </a:avLst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accent3">
                <a:lumMod val="60000"/>
                <a:lumOff val="40000"/>
              </a:schemeClr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7325385" y="2273445"/>
            <a:ext cx="798513" cy="186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11500" dirty="0">
                <a:solidFill>
                  <a:schemeClr val="accent3">
                    <a:lumMod val="75000"/>
                  </a:schemeClr>
                </a:solidFill>
                <a:cs typeface="Arial" charset="0"/>
              </a:rPr>
              <a:t>0</a:t>
            </a:r>
          </a:p>
        </p:txBody>
      </p:sp>
      <p:sp>
        <p:nvSpPr>
          <p:cNvPr id="11269" name="Freeform 5"/>
          <p:cNvSpPr>
            <a:spLocks/>
          </p:cNvSpPr>
          <p:nvPr/>
        </p:nvSpPr>
        <p:spPr bwMode="auto">
          <a:xfrm>
            <a:off x="4926013" y="3840163"/>
            <a:ext cx="2840037" cy="604837"/>
          </a:xfrm>
          <a:custGeom>
            <a:avLst/>
            <a:gdLst>
              <a:gd name="T0" fmla="*/ 0 w 1789"/>
              <a:gd name="T1" fmla="*/ 23 h 381"/>
              <a:gd name="T2" fmla="*/ 1159 w 1789"/>
              <a:gd name="T3" fmla="*/ 377 h 381"/>
              <a:gd name="T4" fmla="*/ 1789 w 1789"/>
              <a:gd name="T5" fmla="*/ 0 h 3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89" h="381">
                <a:moveTo>
                  <a:pt x="0" y="23"/>
                </a:moveTo>
                <a:cubicBezTo>
                  <a:pt x="430" y="202"/>
                  <a:pt x="861" y="381"/>
                  <a:pt x="1159" y="377"/>
                </a:cubicBezTo>
                <a:cubicBezTo>
                  <a:pt x="1457" y="373"/>
                  <a:pt x="1623" y="186"/>
                  <a:pt x="1789" y="0"/>
                </a:cubicBezTo>
              </a:path>
            </a:pathLst>
          </a:custGeom>
          <a:noFill/>
          <a:ln w="38100">
            <a:solidFill>
              <a:schemeClr val="accent3">
                <a:lumMod val="75000"/>
              </a:schemeClr>
            </a:solidFill>
            <a:round/>
            <a:headEnd/>
            <a:tailEnd type="arrow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70" name="Freeform 6"/>
          <p:cNvSpPr>
            <a:spLocks/>
          </p:cNvSpPr>
          <p:nvPr/>
        </p:nvSpPr>
        <p:spPr bwMode="auto">
          <a:xfrm>
            <a:off x="1500188" y="3829050"/>
            <a:ext cx="6338887" cy="1768475"/>
          </a:xfrm>
          <a:custGeom>
            <a:avLst/>
            <a:gdLst>
              <a:gd name="T0" fmla="*/ 0 w 3993"/>
              <a:gd name="T1" fmla="*/ 0 h 1114"/>
              <a:gd name="T2" fmla="*/ 1851 w 3993"/>
              <a:gd name="T3" fmla="*/ 975 h 1114"/>
              <a:gd name="T4" fmla="*/ 3233 w 3993"/>
              <a:gd name="T5" fmla="*/ 837 h 1114"/>
              <a:gd name="T6" fmla="*/ 3993 w 3993"/>
              <a:gd name="T7" fmla="*/ 38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93" h="1114">
                <a:moveTo>
                  <a:pt x="0" y="0"/>
                </a:moveTo>
                <a:cubicBezTo>
                  <a:pt x="656" y="418"/>
                  <a:pt x="1312" y="836"/>
                  <a:pt x="1851" y="975"/>
                </a:cubicBezTo>
                <a:cubicBezTo>
                  <a:pt x="2390" y="1114"/>
                  <a:pt x="2876" y="993"/>
                  <a:pt x="3233" y="837"/>
                </a:cubicBezTo>
                <a:cubicBezTo>
                  <a:pt x="3590" y="681"/>
                  <a:pt x="3791" y="359"/>
                  <a:pt x="3993" y="38"/>
                </a:cubicBezTo>
              </a:path>
            </a:pathLst>
          </a:custGeom>
          <a:noFill/>
          <a:ln w="38100">
            <a:solidFill>
              <a:schemeClr val="accent3">
                <a:lumMod val="75000"/>
              </a:schemeClr>
            </a:solidFill>
            <a:round/>
            <a:headEnd/>
            <a:tailEnd type="arrow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6550685" y="2273445"/>
            <a:ext cx="798513" cy="186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11500" dirty="0" smtClean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8</a:t>
            </a:r>
            <a:endParaRPr lang="fr-FR" sz="11500" dirty="0">
              <a:solidFill>
                <a:schemeClr val="accent1">
                  <a:lumMod val="75000"/>
                </a:schemeClr>
              </a:solidFill>
              <a:cs typeface="Arial" charset="0"/>
            </a:endParaRPr>
          </a:p>
        </p:txBody>
      </p:sp>
      <p:sp>
        <p:nvSpPr>
          <p:cNvPr id="11272" name="Freeform 8"/>
          <p:cNvSpPr>
            <a:spLocks/>
          </p:cNvSpPr>
          <p:nvPr/>
        </p:nvSpPr>
        <p:spPr bwMode="auto">
          <a:xfrm>
            <a:off x="804863" y="419100"/>
            <a:ext cx="6302375" cy="2263775"/>
          </a:xfrm>
          <a:custGeom>
            <a:avLst/>
            <a:gdLst>
              <a:gd name="T0" fmla="*/ 0 w 3970"/>
              <a:gd name="T1" fmla="*/ 1418 h 1426"/>
              <a:gd name="T2" fmla="*/ 1206 w 3970"/>
              <a:gd name="T3" fmla="*/ 197 h 1426"/>
              <a:gd name="T4" fmla="*/ 3225 w 3970"/>
              <a:gd name="T5" fmla="*/ 235 h 1426"/>
              <a:gd name="T6" fmla="*/ 3970 w 3970"/>
              <a:gd name="T7" fmla="*/ 1426 h 1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70" h="1426">
                <a:moveTo>
                  <a:pt x="0" y="1418"/>
                </a:moveTo>
                <a:cubicBezTo>
                  <a:pt x="334" y="906"/>
                  <a:pt x="669" y="394"/>
                  <a:pt x="1206" y="197"/>
                </a:cubicBezTo>
                <a:cubicBezTo>
                  <a:pt x="1743" y="0"/>
                  <a:pt x="2764" y="30"/>
                  <a:pt x="3225" y="235"/>
                </a:cubicBezTo>
                <a:cubicBezTo>
                  <a:pt x="3686" y="440"/>
                  <a:pt x="3828" y="933"/>
                  <a:pt x="3970" y="1426"/>
                </a:cubicBezTo>
              </a:path>
            </a:pathLst>
          </a:custGeom>
          <a:noFill/>
          <a:ln w="38100">
            <a:solidFill>
              <a:schemeClr val="accent1">
                <a:lumMod val="75000"/>
              </a:schemeClr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73" name="Freeform 9"/>
          <p:cNvSpPr>
            <a:spLocks/>
          </p:cNvSpPr>
          <p:nvPr/>
        </p:nvSpPr>
        <p:spPr bwMode="auto">
          <a:xfrm>
            <a:off x="4254500" y="2039938"/>
            <a:ext cx="2622550" cy="703262"/>
          </a:xfrm>
          <a:custGeom>
            <a:avLst/>
            <a:gdLst>
              <a:gd name="T0" fmla="*/ 0 w 1652"/>
              <a:gd name="T1" fmla="*/ 443 h 443"/>
              <a:gd name="T2" fmla="*/ 822 w 1652"/>
              <a:gd name="T3" fmla="*/ 5 h 443"/>
              <a:gd name="T4" fmla="*/ 1652 w 1652"/>
              <a:gd name="T5" fmla="*/ 412 h 4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52" h="443">
                <a:moveTo>
                  <a:pt x="0" y="443"/>
                </a:moveTo>
                <a:cubicBezTo>
                  <a:pt x="273" y="226"/>
                  <a:pt x="547" y="10"/>
                  <a:pt x="822" y="5"/>
                </a:cubicBezTo>
                <a:cubicBezTo>
                  <a:pt x="1097" y="0"/>
                  <a:pt x="1374" y="206"/>
                  <a:pt x="1652" y="412"/>
                </a:cubicBezTo>
              </a:path>
            </a:pathLst>
          </a:custGeom>
          <a:noFill/>
          <a:ln w="38100">
            <a:solidFill>
              <a:schemeClr val="accent1">
                <a:lumMod val="75000"/>
              </a:schemeClr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74" name="AutoShape 10"/>
          <p:cNvSpPr>
            <a:spLocks noChangeArrowheads="1"/>
          </p:cNvSpPr>
          <p:nvPr/>
        </p:nvSpPr>
        <p:spPr bwMode="auto">
          <a:xfrm>
            <a:off x="450850" y="2741613"/>
            <a:ext cx="723900" cy="1047750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75" name="AutoShape 11"/>
          <p:cNvSpPr>
            <a:spLocks noChangeArrowheads="1"/>
          </p:cNvSpPr>
          <p:nvPr/>
        </p:nvSpPr>
        <p:spPr bwMode="auto">
          <a:xfrm>
            <a:off x="3952813" y="2741613"/>
            <a:ext cx="723900" cy="1047750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332450" y="2229863"/>
            <a:ext cx="6218235" cy="186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1500" dirty="0" smtClean="0">
                <a:cs typeface="Arial" charset="0"/>
              </a:rPr>
              <a:t>50  </a:t>
            </a:r>
            <a:r>
              <a:rPr lang="fr-FR" sz="11500" dirty="0">
                <a:cs typeface="Arial" charset="0"/>
              </a:rPr>
              <a:t>+  30</a:t>
            </a:r>
            <a:r>
              <a:rPr lang="fr-FR" sz="8800" dirty="0">
                <a:cs typeface="Arial" charset="0"/>
              </a:rPr>
              <a:t> = </a:t>
            </a:r>
          </a:p>
        </p:txBody>
      </p:sp>
    </p:spTree>
    <p:extLst>
      <p:ext uri="{BB962C8B-B14F-4D97-AF65-F5344CB8AC3E}">
        <p14:creationId xmlns:p14="http://schemas.microsoft.com/office/powerpoint/2010/main" val="3476511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  <p:bldP spid="11267" grpId="0" animBg="1"/>
      <p:bldP spid="11268" grpId="0"/>
      <p:bldP spid="11271" grpId="0"/>
      <p:bldP spid="11274" grpId="0" animBg="1"/>
      <p:bldP spid="11275" grpId="0" animBg="1"/>
      <p:bldP spid="1127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4679888" y="2740025"/>
            <a:ext cx="766762" cy="1047750"/>
          </a:xfrm>
          <a:prstGeom prst="roundRect">
            <a:avLst>
              <a:gd name="adj" fmla="val 16667"/>
            </a:avLst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accent3">
                <a:lumMod val="60000"/>
                <a:lumOff val="40000"/>
              </a:schemeClr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1179513" y="2741613"/>
            <a:ext cx="709612" cy="1047750"/>
          </a:xfrm>
          <a:prstGeom prst="roundRect">
            <a:avLst>
              <a:gd name="adj" fmla="val 16667"/>
            </a:avLst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accent3">
                <a:lumMod val="60000"/>
                <a:lumOff val="40000"/>
              </a:schemeClr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7325385" y="2273445"/>
            <a:ext cx="798513" cy="186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11500" dirty="0">
                <a:solidFill>
                  <a:schemeClr val="accent3">
                    <a:lumMod val="75000"/>
                  </a:schemeClr>
                </a:solidFill>
                <a:cs typeface="Arial" charset="0"/>
              </a:rPr>
              <a:t>0</a:t>
            </a:r>
          </a:p>
        </p:txBody>
      </p:sp>
      <p:sp>
        <p:nvSpPr>
          <p:cNvPr id="11269" name="Freeform 5"/>
          <p:cNvSpPr>
            <a:spLocks/>
          </p:cNvSpPr>
          <p:nvPr/>
        </p:nvSpPr>
        <p:spPr bwMode="auto">
          <a:xfrm>
            <a:off x="4926013" y="3840163"/>
            <a:ext cx="2840037" cy="604837"/>
          </a:xfrm>
          <a:custGeom>
            <a:avLst/>
            <a:gdLst>
              <a:gd name="T0" fmla="*/ 0 w 1789"/>
              <a:gd name="T1" fmla="*/ 23 h 381"/>
              <a:gd name="T2" fmla="*/ 1159 w 1789"/>
              <a:gd name="T3" fmla="*/ 377 h 381"/>
              <a:gd name="T4" fmla="*/ 1789 w 1789"/>
              <a:gd name="T5" fmla="*/ 0 h 3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89" h="381">
                <a:moveTo>
                  <a:pt x="0" y="23"/>
                </a:moveTo>
                <a:cubicBezTo>
                  <a:pt x="430" y="202"/>
                  <a:pt x="861" y="381"/>
                  <a:pt x="1159" y="377"/>
                </a:cubicBezTo>
                <a:cubicBezTo>
                  <a:pt x="1457" y="373"/>
                  <a:pt x="1623" y="186"/>
                  <a:pt x="1789" y="0"/>
                </a:cubicBezTo>
              </a:path>
            </a:pathLst>
          </a:custGeom>
          <a:noFill/>
          <a:ln w="38100">
            <a:solidFill>
              <a:schemeClr val="accent3">
                <a:lumMod val="75000"/>
              </a:schemeClr>
            </a:solidFill>
            <a:round/>
            <a:headEnd/>
            <a:tailEnd type="arrow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70" name="Freeform 6"/>
          <p:cNvSpPr>
            <a:spLocks/>
          </p:cNvSpPr>
          <p:nvPr/>
        </p:nvSpPr>
        <p:spPr bwMode="auto">
          <a:xfrm>
            <a:off x="1500188" y="3829050"/>
            <a:ext cx="6338887" cy="1768475"/>
          </a:xfrm>
          <a:custGeom>
            <a:avLst/>
            <a:gdLst>
              <a:gd name="T0" fmla="*/ 0 w 3993"/>
              <a:gd name="T1" fmla="*/ 0 h 1114"/>
              <a:gd name="T2" fmla="*/ 1851 w 3993"/>
              <a:gd name="T3" fmla="*/ 975 h 1114"/>
              <a:gd name="T4" fmla="*/ 3233 w 3993"/>
              <a:gd name="T5" fmla="*/ 837 h 1114"/>
              <a:gd name="T6" fmla="*/ 3993 w 3993"/>
              <a:gd name="T7" fmla="*/ 38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93" h="1114">
                <a:moveTo>
                  <a:pt x="0" y="0"/>
                </a:moveTo>
                <a:cubicBezTo>
                  <a:pt x="656" y="418"/>
                  <a:pt x="1312" y="836"/>
                  <a:pt x="1851" y="975"/>
                </a:cubicBezTo>
                <a:cubicBezTo>
                  <a:pt x="2390" y="1114"/>
                  <a:pt x="2876" y="993"/>
                  <a:pt x="3233" y="837"/>
                </a:cubicBezTo>
                <a:cubicBezTo>
                  <a:pt x="3590" y="681"/>
                  <a:pt x="3791" y="359"/>
                  <a:pt x="3993" y="38"/>
                </a:cubicBezTo>
              </a:path>
            </a:pathLst>
          </a:custGeom>
          <a:noFill/>
          <a:ln w="38100">
            <a:solidFill>
              <a:schemeClr val="accent3">
                <a:lumMod val="75000"/>
              </a:schemeClr>
            </a:solidFill>
            <a:round/>
            <a:headEnd/>
            <a:tailEnd type="arrow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6550685" y="2273445"/>
            <a:ext cx="798513" cy="186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11500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4</a:t>
            </a:r>
          </a:p>
        </p:txBody>
      </p:sp>
      <p:sp>
        <p:nvSpPr>
          <p:cNvPr id="11272" name="Freeform 8"/>
          <p:cNvSpPr>
            <a:spLocks/>
          </p:cNvSpPr>
          <p:nvPr/>
        </p:nvSpPr>
        <p:spPr bwMode="auto">
          <a:xfrm>
            <a:off x="804863" y="419100"/>
            <a:ext cx="6302375" cy="2263775"/>
          </a:xfrm>
          <a:custGeom>
            <a:avLst/>
            <a:gdLst>
              <a:gd name="T0" fmla="*/ 0 w 3970"/>
              <a:gd name="T1" fmla="*/ 1418 h 1426"/>
              <a:gd name="T2" fmla="*/ 1206 w 3970"/>
              <a:gd name="T3" fmla="*/ 197 h 1426"/>
              <a:gd name="T4" fmla="*/ 3225 w 3970"/>
              <a:gd name="T5" fmla="*/ 235 h 1426"/>
              <a:gd name="T6" fmla="*/ 3970 w 3970"/>
              <a:gd name="T7" fmla="*/ 1426 h 1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70" h="1426">
                <a:moveTo>
                  <a:pt x="0" y="1418"/>
                </a:moveTo>
                <a:cubicBezTo>
                  <a:pt x="334" y="906"/>
                  <a:pt x="669" y="394"/>
                  <a:pt x="1206" y="197"/>
                </a:cubicBezTo>
                <a:cubicBezTo>
                  <a:pt x="1743" y="0"/>
                  <a:pt x="2764" y="30"/>
                  <a:pt x="3225" y="235"/>
                </a:cubicBezTo>
                <a:cubicBezTo>
                  <a:pt x="3686" y="440"/>
                  <a:pt x="3828" y="933"/>
                  <a:pt x="3970" y="1426"/>
                </a:cubicBezTo>
              </a:path>
            </a:pathLst>
          </a:custGeom>
          <a:noFill/>
          <a:ln w="38100">
            <a:solidFill>
              <a:schemeClr val="accent1">
                <a:lumMod val="75000"/>
              </a:schemeClr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73" name="Freeform 9"/>
          <p:cNvSpPr>
            <a:spLocks/>
          </p:cNvSpPr>
          <p:nvPr/>
        </p:nvSpPr>
        <p:spPr bwMode="auto">
          <a:xfrm>
            <a:off x="4254500" y="2039938"/>
            <a:ext cx="2622550" cy="703262"/>
          </a:xfrm>
          <a:custGeom>
            <a:avLst/>
            <a:gdLst>
              <a:gd name="T0" fmla="*/ 0 w 1652"/>
              <a:gd name="T1" fmla="*/ 443 h 443"/>
              <a:gd name="T2" fmla="*/ 822 w 1652"/>
              <a:gd name="T3" fmla="*/ 5 h 443"/>
              <a:gd name="T4" fmla="*/ 1652 w 1652"/>
              <a:gd name="T5" fmla="*/ 412 h 4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52" h="443">
                <a:moveTo>
                  <a:pt x="0" y="443"/>
                </a:moveTo>
                <a:cubicBezTo>
                  <a:pt x="273" y="226"/>
                  <a:pt x="547" y="10"/>
                  <a:pt x="822" y="5"/>
                </a:cubicBezTo>
                <a:cubicBezTo>
                  <a:pt x="1097" y="0"/>
                  <a:pt x="1374" y="206"/>
                  <a:pt x="1652" y="412"/>
                </a:cubicBezTo>
              </a:path>
            </a:pathLst>
          </a:custGeom>
          <a:noFill/>
          <a:ln w="38100">
            <a:solidFill>
              <a:schemeClr val="accent1">
                <a:lumMod val="75000"/>
              </a:schemeClr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74" name="AutoShape 10"/>
          <p:cNvSpPr>
            <a:spLocks noChangeArrowheads="1"/>
          </p:cNvSpPr>
          <p:nvPr/>
        </p:nvSpPr>
        <p:spPr bwMode="auto">
          <a:xfrm>
            <a:off x="450850" y="2741613"/>
            <a:ext cx="723900" cy="1047750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75" name="AutoShape 11"/>
          <p:cNvSpPr>
            <a:spLocks noChangeArrowheads="1"/>
          </p:cNvSpPr>
          <p:nvPr/>
        </p:nvSpPr>
        <p:spPr bwMode="auto">
          <a:xfrm>
            <a:off x="3952813" y="2741613"/>
            <a:ext cx="723900" cy="1047750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332450" y="2229863"/>
            <a:ext cx="6218235" cy="186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1500" dirty="0">
                <a:cs typeface="Arial" charset="0"/>
              </a:rPr>
              <a:t>2</a:t>
            </a:r>
            <a:r>
              <a:rPr lang="fr-FR" sz="11500" dirty="0" smtClean="0">
                <a:cs typeface="Arial" charset="0"/>
              </a:rPr>
              <a:t>0  </a:t>
            </a:r>
            <a:r>
              <a:rPr lang="fr-FR" sz="11500" dirty="0">
                <a:cs typeface="Arial" charset="0"/>
              </a:rPr>
              <a:t>+  </a:t>
            </a:r>
            <a:r>
              <a:rPr lang="fr-FR" sz="11500" dirty="0" smtClean="0">
                <a:cs typeface="Arial" charset="0"/>
              </a:rPr>
              <a:t>20</a:t>
            </a:r>
            <a:r>
              <a:rPr lang="fr-FR" sz="8800" dirty="0" smtClean="0">
                <a:cs typeface="Arial" charset="0"/>
              </a:rPr>
              <a:t> </a:t>
            </a:r>
            <a:r>
              <a:rPr lang="fr-FR" sz="8800" dirty="0">
                <a:cs typeface="Arial" charset="0"/>
              </a:rPr>
              <a:t>= </a:t>
            </a:r>
          </a:p>
        </p:txBody>
      </p:sp>
    </p:spTree>
    <p:extLst>
      <p:ext uri="{BB962C8B-B14F-4D97-AF65-F5344CB8AC3E}">
        <p14:creationId xmlns:p14="http://schemas.microsoft.com/office/powerpoint/2010/main" val="4112886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  <p:bldP spid="11267" grpId="0" animBg="1"/>
      <p:bldP spid="11268" grpId="0"/>
      <p:bldP spid="11271" grpId="0"/>
      <p:bldP spid="11274" grpId="0" animBg="1"/>
      <p:bldP spid="11275" grpId="0" animBg="1"/>
      <p:bldP spid="1127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4679888" y="2740025"/>
            <a:ext cx="766762" cy="1047750"/>
          </a:xfrm>
          <a:prstGeom prst="roundRect">
            <a:avLst>
              <a:gd name="adj" fmla="val 16667"/>
            </a:avLst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accent3">
                <a:lumMod val="60000"/>
                <a:lumOff val="40000"/>
              </a:schemeClr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1179513" y="2741613"/>
            <a:ext cx="709612" cy="1047750"/>
          </a:xfrm>
          <a:prstGeom prst="roundRect">
            <a:avLst>
              <a:gd name="adj" fmla="val 16667"/>
            </a:avLst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accent3">
                <a:lumMod val="60000"/>
                <a:lumOff val="40000"/>
              </a:schemeClr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7325385" y="2273445"/>
            <a:ext cx="798513" cy="186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11500" dirty="0">
                <a:solidFill>
                  <a:schemeClr val="accent3">
                    <a:lumMod val="75000"/>
                  </a:schemeClr>
                </a:solidFill>
                <a:cs typeface="Arial" charset="0"/>
              </a:rPr>
              <a:t>0</a:t>
            </a:r>
          </a:p>
        </p:txBody>
      </p:sp>
      <p:sp>
        <p:nvSpPr>
          <p:cNvPr id="11269" name="Freeform 5"/>
          <p:cNvSpPr>
            <a:spLocks/>
          </p:cNvSpPr>
          <p:nvPr/>
        </p:nvSpPr>
        <p:spPr bwMode="auto">
          <a:xfrm>
            <a:off x="4926013" y="3840163"/>
            <a:ext cx="2840037" cy="604837"/>
          </a:xfrm>
          <a:custGeom>
            <a:avLst/>
            <a:gdLst>
              <a:gd name="T0" fmla="*/ 0 w 1789"/>
              <a:gd name="T1" fmla="*/ 23 h 381"/>
              <a:gd name="T2" fmla="*/ 1159 w 1789"/>
              <a:gd name="T3" fmla="*/ 377 h 381"/>
              <a:gd name="T4" fmla="*/ 1789 w 1789"/>
              <a:gd name="T5" fmla="*/ 0 h 3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89" h="381">
                <a:moveTo>
                  <a:pt x="0" y="23"/>
                </a:moveTo>
                <a:cubicBezTo>
                  <a:pt x="430" y="202"/>
                  <a:pt x="861" y="381"/>
                  <a:pt x="1159" y="377"/>
                </a:cubicBezTo>
                <a:cubicBezTo>
                  <a:pt x="1457" y="373"/>
                  <a:pt x="1623" y="186"/>
                  <a:pt x="1789" y="0"/>
                </a:cubicBezTo>
              </a:path>
            </a:pathLst>
          </a:custGeom>
          <a:noFill/>
          <a:ln w="38100">
            <a:solidFill>
              <a:schemeClr val="accent3">
                <a:lumMod val="75000"/>
              </a:schemeClr>
            </a:solidFill>
            <a:round/>
            <a:headEnd/>
            <a:tailEnd type="arrow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70" name="Freeform 6"/>
          <p:cNvSpPr>
            <a:spLocks/>
          </p:cNvSpPr>
          <p:nvPr/>
        </p:nvSpPr>
        <p:spPr bwMode="auto">
          <a:xfrm>
            <a:off x="1500188" y="3829050"/>
            <a:ext cx="6338887" cy="1768475"/>
          </a:xfrm>
          <a:custGeom>
            <a:avLst/>
            <a:gdLst>
              <a:gd name="T0" fmla="*/ 0 w 3993"/>
              <a:gd name="T1" fmla="*/ 0 h 1114"/>
              <a:gd name="T2" fmla="*/ 1851 w 3993"/>
              <a:gd name="T3" fmla="*/ 975 h 1114"/>
              <a:gd name="T4" fmla="*/ 3233 w 3993"/>
              <a:gd name="T5" fmla="*/ 837 h 1114"/>
              <a:gd name="T6" fmla="*/ 3993 w 3993"/>
              <a:gd name="T7" fmla="*/ 38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93" h="1114">
                <a:moveTo>
                  <a:pt x="0" y="0"/>
                </a:moveTo>
                <a:cubicBezTo>
                  <a:pt x="656" y="418"/>
                  <a:pt x="1312" y="836"/>
                  <a:pt x="1851" y="975"/>
                </a:cubicBezTo>
                <a:cubicBezTo>
                  <a:pt x="2390" y="1114"/>
                  <a:pt x="2876" y="993"/>
                  <a:pt x="3233" y="837"/>
                </a:cubicBezTo>
                <a:cubicBezTo>
                  <a:pt x="3590" y="681"/>
                  <a:pt x="3791" y="359"/>
                  <a:pt x="3993" y="38"/>
                </a:cubicBezTo>
              </a:path>
            </a:pathLst>
          </a:custGeom>
          <a:noFill/>
          <a:ln w="38100">
            <a:solidFill>
              <a:schemeClr val="accent3">
                <a:lumMod val="75000"/>
              </a:schemeClr>
            </a:solidFill>
            <a:round/>
            <a:headEnd/>
            <a:tailEnd type="arrow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6550685" y="2273445"/>
            <a:ext cx="798513" cy="186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11500" dirty="0" smtClean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9</a:t>
            </a:r>
            <a:endParaRPr lang="fr-FR" sz="11500" dirty="0">
              <a:solidFill>
                <a:schemeClr val="accent1">
                  <a:lumMod val="75000"/>
                </a:schemeClr>
              </a:solidFill>
              <a:cs typeface="Arial" charset="0"/>
            </a:endParaRPr>
          </a:p>
        </p:txBody>
      </p:sp>
      <p:sp>
        <p:nvSpPr>
          <p:cNvPr id="11272" name="Freeform 8"/>
          <p:cNvSpPr>
            <a:spLocks/>
          </p:cNvSpPr>
          <p:nvPr/>
        </p:nvSpPr>
        <p:spPr bwMode="auto">
          <a:xfrm>
            <a:off x="804863" y="419100"/>
            <a:ext cx="6302375" cy="2263775"/>
          </a:xfrm>
          <a:custGeom>
            <a:avLst/>
            <a:gdLst>
              <a:gd name="T0" fmla="*/ 0 w 3970"/>
              <a:gd name="T1" fmla="*/ 1418 h 1426"/>
              <a:gd name="T2" fmla="*/ 1206 w 3970"/>
              <a:gd name="T3" fmla="*/ 197 h 1426"/>
              <a:gd name="T4" fmla="*/ 3225 w 3970"/>
              <a:gd name="T5" fmla="*/ 235 h 1426"/>
              <a:gd name="T6" fmla="*/ 3970 w 3970"/>
              <a:gd name="T7" fmla="*/ 1426 h 1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70" h="1426">
                <a:moveTo>
                  <a:pt x="0" y="1418"/>
                </a:moveTo>
                <a:cubicBezTo>
                  <a:pt x="334" y="906"/>
                  <a:pt x="669" y="394"/>
                  <a:pt x="1206" y="197"/>
                </a:cubicBezTo>
                <a:cubicBezTo>
                  <a:pt x="1743" y="0"/>
                  <a:pt x="2764" y="30"/>
                  <a:pt x="3225" y="235"/>
                </a:cubicBezTo>
                <a:cubicBezTo>
                  <a:pt x="3686" y="440"/>
                  <a:pt x="3828" y="933"/>
                  <a:pt x="3970" y="1426"/>
                </a:cubicBezTo>
              </a:path>
            </a:pathLst>
          </a:custGeom>
          <a:noFill/>
          <a:ln w="38100">
            <a:solidFill>
              <a:schemeClr val="accent1">
                <a:lumMod val="75000"/>
              </a:schemeClr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73" name="Freeform 9"/>
          <p:cNvSpPr>
            <a:spLocks/>
          </p:cNvSpPr>
          <p:nvPr/>
        </p:nvSpPr>
        <p:spPr bwMode="auto">
          <a:xfrm>
            <a:off x="4254500" y="2039938"/>
            <a:ext cx="2622550" cy="703262"/>
          </a:xfrm>
          <a:custGeom>
            <a:avLst/>
            <a:gdLst>
              <a:gd name="T0" fmla="*/ 0 w 1652"/>
              <a:gd name="T1" fmla="*/ 443 h 443"/>
              <a:gd name="T2" fmla="*/ 822 w 1652"/>
              <a:gd name="T3" fmla="*/ 5 h 443"/>
              <a:gd name="T4" fmla="*/ 1652 w 1652"/>
              <a:gd name="T5" fmla="*/ 412 h 4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52" h="443">
                <a:moveTo>
                  <a:pt x="0" y="443"/>
                </a:moveTo>
                <a:cubicBezTo>
                  <a:pt x="273" y="226"/>
                  <a:pt x="547" y="10"/>
                  <a:pt x="822" y="5"/>
                </a:cubicBezTo>
                <a:cubicBezTo>
                  <a:pt x="1097" y="0"/>
                  <a:pt x="1374" y="206"/>
                  <a:pt x="1652" y="412"/>
                </a:cubicBezTo>
              </a:path>
            </a:pathLst>
          </a:custGeom>
          <a:noFill/>
          <a:ln w="38100">
            <a:solidFill>
              <a:schemeClr val="accent1">
                <a:lumMod val="75000"/>
              </a:schemeClr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74" name="AutoShape 10"/>
          <p:cNvSpPr>
            <a:spLocks noChangeArrowheads="1"/>
          </p:cNvSpPr>
          <p:nvPr/>
        </p:nvSpPr>
        <p:spPr bwMode="auto">
          <a:xfrm>
            <a:off x="450850" y="2741613"/>
            <a:ext cx="723900" cy="1047750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75" name="AutoShape 11"/>
          <p:cNvSpPr>
            <a:spLocks noChangeArrowheads="1"/>
          </p:cNvSpPr>
          <p:nvPr/>
        </p:nvSpPr>
        <p:spPr bwMode="auto">
          <a:xfrm>
            <a:off x="3952813" y="2741613"/>
            <a:ext cx="723900" cy="1047750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332450" y="2229863"/>
            <a:ext cx="6218235" cy="186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1500" dirty="0" smtClean="0">
                <a:cs typeface="Arial" charset="0"/>
              </a:rPr>
              <a:t>70  </a:t>
            </a:r>
            <a:r>
              <a:rPr lang="fr-FR" sz="11500" dirty="0">
                <a:cs typeface="Arial" charset="0"/>
              </a:rPr>
              <a:t>+  </a:t>
            </a:r>
            <a:r>
              <a:rPr lang="fr-FR" sz="11500" dirty="0" smtClean="0">
                <a:cs typeface="Arial" charset="0"/>
              </a:rPr>
              <a:t>20</a:t>
            </a:r>
            <a:r>
              <a:rPr lang="fr-FR" sz="8800" dirty="0" smtClean="0">
                <a:cs typeface="Arial" charset="0"/>
              </a:rPr>
              <a:t> </a:t>
            </a:r>
            <a:r>
              <a:rPr lang="fr-FR" sz="8800" dirty="0">
                <a:cs typeface="Arial" charset="0"/>
              </a:rPr>
              <a:t>= </a:t>
            </a:r>
          </a:p>
        </p:txBody>
      </p:sp>
    </p:spTree>
    <p:extLst>
      <p:ext uri="{BB962C8B-B14F-4D97-AF65-F5344CB8AC3E}">
        <p14:creationId xmlns:p14="http://schemas.microsoft.com/office/powerpoint/2010/main" val="420839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  <p:bldP spid="11267" grpId="0" animBg="1"/>
      <p:bldP spid="11268" grpId="0"/>
      <p:bldP spid="11271" grpId="0"/>
      <p:bldP spid="11274" grpId="0" animBg="1"/>
      <p:bldP spid="11275" grpId="0" animBg="1"/>
      <p:bldP spid="1127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4679888" y="2740025"/>
            <a:ext cx="766762" cy="1047750"/>
          </a:xfrm>
          <a:prstGeom prst="roundRect">
            <a:avLst>
              <a:gd name="adj" fmla="val 16667"/>
            </a:avLst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accent3">
                <a:lumMod val="60000"/>
                <a:lumOff val="40000"/>
              </a:schemeClr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1179513" y="2741613"/>
            <a:ext cx="709612" cy="1047750"/>
          </a:xfrm>
          <a:prstGeom prst="roundRect">
            <a:avLst>
              <a:gd name="adj" fmla="val 16667"/>
            </a:avLst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accent3">
                <a:lumMod val="60000"/>
                <a:lumOff val="40000"/>
              </a:schemeClr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7325385" y="2273445"/>
            <a:ext cx="798513" cy="186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11500" dirty="0">
                <a:solidFill>
                  <a:schemeClr val="accent3">
                    <a:lumMod val="75000"/>
                  </a:schemeClr>
                </a:solidFill>
                <a:cs typeface="Arial" charset="0"/>
              </a:rPr>
              <a:t>0</a:t>
            </a:r>
          </a:p>
        </p:txBody>
      </p:sp>
      <p:sp>
        <p:nvSpPr>
          <p:cNvPr id="11269" name="Freeform 5"/>
          <p:cNvSpPr>
            <a:spLocks/>
          </p:cNvSpPr>
          <p:nvPr/>
        </p:nvSpPr>
        <p:spPr bwMode="auto">
          <a:xfrm>
            <a:off x="4926013" y="3840163"/>
            <a:ext cx="2840037" cy="604837"/>
          </a:xfrm>
          <a:custGeom>
            <a:avLst/>
            <a:gdLst>
              <a:gd name="T0" fmla="*/ 0 w 1789"/>
              <a:gd name="T1" fmla="*/ 23 h 381"/>
              <a:gd name="T2" fmla="*/ 1159 w 1789"/>
              <a:gd name="T3" fmla="*/ 377 h 381"/>
              <a:gd name="T4" fmla="*/ 1789 w 1789"/>
              <a:gd name="T5" fmla="*/ 0 h 3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89" h="381">
                <a:moveTo>
                  <a:pt x="0" y="23"/>
                </a:moveTo>
                <a:cubicBezTo>
                  <a:pt x="430" y="202"/>
                  <a:pt x="861" y="381"/>
                  <a:pt x="1159" y="377"/>
                </a:cubicBezTo>
                <a:cubicBezTo>
                  <a:pt x="1457" y="373"/>
                  <a:pt x="1623" y="186"/>
                  <a:pt x="1789" y="0"/>
                </a:cubicBezTo>
              </a:path>
            </a:pathLst>
          </a:custGeom>
          <a:noFill/>
          <a:ln w="38100">
            <a:solidFill>
              <a:schemeClr val="accent3">
                <a:lumMod val="75000"/>
              </a:schemeClr>
            </a:solidFill>
            <a:round/>
            <a:headEnd/>
            <a:tailEnd type="arrow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70" name="Freeform 6"/>
          <p:cNvSpPr>
            <a:spLocks/>
          </p:cNvSpPr>
          <p:nvPr/>
        </p:nvSpPr>
        <p:spPr bwMode="auto">
          <a:xfrm>
            <a:off x="1500188" y="3829050"/>
            <a:ext cx="6338887" cy="1768475"/>
          </a:xfrm>
          <a:custGeom>
            <a:avLst/>
            <a:gdLst>
              <a:gd name="T0" fmla="*/ 0 w 3993"/>
              <a:gd name="T1" fmla="*/ 0 h 1114"/>
              <a:gd name="T2" fmla="*/ 1851 w 3993"/>
              <a:gd name="T3" fmla="*/ 975 h 1114"/>
              <a:gd name="T4" fmla="*/ 3233 w 3993"/>
              <a:gd name="T5" fmla="*/ 837 h 1114"/>
              <a:gd name="T6" fmla="*/ 3993 w 3993"/>
              <a:gd name="T7" fmla="*/ 38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93" h="1114">
                <a:moveTo>
                  <a:pt x="0" y="0"/>
                </a:moveTo>
                <a:cubicBezTo>
                  <a:pt x="656" y="418"/>
                  <a:pt x="1312" y="836"/>
                  <a:pt x="1851" y="975"/>
                </a:cubicBezTo>
                <a:cubicBezTo>
                  <a:pt x="2390" y="1114"/>
                  <a:pt x="2876" y="993"/>
                  <a:pt x="3233" y="837"/>
                </a:cubicBezTo>
                <a:cubicBezTo>
                  <a:pt x="3590" y="681"/>
                  <a:pt x="3791" y="359"/>
                  <a:pt x="3993" y="38"/>
                </a:cubicBezTo>
              </a:path>
            </a:pathLst>
          </a:custGeom>
          <a:noFill/>
          <a:ln w="38100">
            <a:solidFill>
              <a:schemeClr val="accent3">
                <a:lumMod val="75000"/>
              </a:schemeClr>
            </a:solidFill>
            <a:round/>
            <a:headEnd/>
            <a:tailEnd type="arrow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6550685" y="2273445"/>
            <a:ext cx="798513" cy="186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11500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4</a:t>
            </a:r>
            <a:endParaRPr lang="fr-FR" sz="11500" dirty="0">
              <a:solidFill>
                <a:schemeClr val="accent1">
                  <a:lumMod val="75000"/>
                </a:schemeClr>
              </a:solidFill>
              <a:cs typeface="Arial" charset="0"/>
            </a:endParaRPr>
          </a:p>
        </p:txBody>
      </p:sp>
      <p:sp>
        <p:nvSpPr>
          <p:cNvPr id="11272" name="Freeform 8"/>
          <p:cNvSpPr>
            <a:spLocks/>
          </p:cNvSpPr>
          <p:nvPr/>
        </p:nvSpPr>
        <p:spPr bwMode="auto">
          <a:xfrm>
            <a:off x="804863" y="419100"/>
            <a:ext cx="6302375" cy="2263775"/>
          </a:xfrm>
          <a:custGeom>
            <a:avLst/>
            <a:gdLst>
              <a:gd name="T0" fmla="*/ 0 w 3970"/>
              <a:gd name="T1" fmla="*/ 1418 h 1426"/>
              <a:gd name="T2" fmla="*/ 1206 w 3970"/>
              <a:gd name="T3" fmla="*/ 197 h 1426"/>
              <a:gd name="T4" fmla="*/ 3225 w 3970"/>
              <a:gd name="T5" fmla="*/ 235 h 1426"/>
              <a:gd name="T6" fmla="*/ 3970 w 3970"/>
              <a:gd name="T7" fmla="*/ 1426 h 1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70" h="1426">
                <a:moveTo>
                  <a:pt x="0" y="1418"/>
                </a:moveTo>
                <a:cubicBezTo>
                  <a:pt x="334" y="906"/>
                  <a:pt x="669" y="394"/>
                  <a:pt x="1206" y="197"/>
                </a:cubicBezTo>
                <a:cubicBezTo>
                  <a:pt x="1743" y="0"/>
                  <a:pt x="2764" y="30"/>
                  <a:pt x="3225" y="235"/>
                </a:cubicBezTo>
                <a:cubicBezTo>
                  <a:pt x="3686" y="440"/>
                  <a:pt x="3828" y="933"/>
                  <a:pt x="3970" y="1426"/>
                </a:cubicBezTo>
              </a:path>
            </a:pathLst>
          </a:custGeom>
          <a:noFill/>
          <a:ln w="38100">
            <a:solidFill>
              <a:schemeClr val="accent1">
                <a:lumMod val="75000"/>
              </a:schemeClr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73" name="Freeform 9"/>
          <p:cNvSpPr>
            <a:spLocks/>
          </p:cNvSpPr>
          <p:nvPr/>
        </p:nvSpPr>
        <p:spPr bwMode="auto">
          <a:xfrm>
            <a:off x="4254500" y="2039938"/>
            <a:ext cx="2622550" cy="703262"/>
          </a:xfrm>
          <a:custGeom>
            <a:avLst/>
            <a:gdLst>
              <a:gd name="T0" fmla="*/ 0 w 1652"/>
              <a:gd name="T1" fmla="*/ 443 h 443"/>
              <a:gd name="T2" fmla="*/ 822 w 1652"/>
              <a:gd name="T3" fmla="*/ 5 h 443"/>
              <a:gd name="T4" fmla="*/ 1652 w 1652"/>
              <a:gd name="T5" fmla="*/ 412 h 4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52" h="443">
                <a:moveTo>
                  <a:pt x="0" y="443"/>
                </a:moveTo>
                <a:cubicBezTo>
                  <a:pt x="273" y="226"/>
                  <a:pt x="547" y="10"/>
                  <a:pt x="822" y="5"/>
                </a:cubicBezTo>
                <a:cubicBezTo>
                  <a:pt x="1097" y="0"/>
                  <a:pt x="1374" y="206"/>
                  <a:pt x="1652" y="412"/>
                </a:cubicBezTo>
              </a:path>
            </a:pathLst>
          </a:custGeom>
          <a:noFill/>
          <a:ln w="38100">
            <a:solidFill>
              <a:schemeClr val="accent1">
                <a:lumMod val="75000"/>
              </a:schemeClr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74" name="AutoShape 10"/>
          <p:cNvSpPr>
            <a:spLocks noChangeArrowheads="1"/>
          </p:cNvSpPr>
          <p:nvPr/>
        </p:nvSpPr>
        <p:spPr bwMode="auto">
          <a:xfrm>
            <a:off x="450850" y="2741613"/>
            <a:ext cx="723900" cy="1047750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75" name="AutoShape 11"/>
          <p:cNvSpPr>
            <a:spLocks noChangeArrowheads="1"/>
          </p:cNvSpPr>
          <p:nvPr/>
        </p:nvSpPr>
        <p:spPr bwMode="auto">
          <a:xfrm>
            <a:off x="3952813" y="2741613"/>
            <a:ext cx="723900" cy="1047750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332450" y="2229863"/>
            <a:ext cx="6218235" cy="186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1500" dirty="0" smtClean="0">
                <a:cs typeface="Arial" charset="0"/>
              </a:rPr>
              <a:t>30  </a:t>
            </a:r>
            <a:r>
              <a:rPr lang="fr-FR" sz="11500" dirty="0">
                <a:cs typeface="Arial" charset="0"/>
              </a:rPr>
              <a:t>+  </a:t>
            </a:r>
            <a:r>
              <a:rPr lang="fr-FR" sz="11500" dirty="0" smtClean="0">
                <a:cs typeface="Arial" charset="0"/>
              </a:rPr>
              <a:t>10</a:t>
            </a:r>
            <a:r>
              <a:rPr lang="fr-FR" sz="8800" dirty="0" smtClean="0">
                <a:cs typeface="Arial" charset="0"/>
              </a:rPr>
              <a:t> </a:t>
            </a:r>
            <a:r>
              <a:rPr lang="fr-FR" sz="8800" dirty="0">
                <a:cs typeface="Arial" charset="0"/>
              </a:rPr>
              <a:t>= </a:t>
            </a:r>
          </a:p>
        </p:txBody>
      </p:sp>
    </p:spTree>
    <p:extLst>
      <p:ext uri="{BB962C8B-B14F-4D97-AF65-F5344CB8AC3E}">
        <p14:creationId xmlns:p14="http://schemas.microsoft.com/office/powerpoint/2010/main" val="735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  <p:bldP spid="11267" grpId="0" animBg="1"/>
      <p:bldP spid="11268" grpId="0"/>
      <p:bldP spid="11271" grpId="0"/>
      <p:bldP spid="11274" grpId="0" animBg="1"/>
      <p:bldP spid="11275" grpId="0" animBg="1"/>
      <p:bldP spid="1127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4679888" y="2740025"/>
            <a:ext cx="766762" cy="1047750"/>
          </a:xfrm>
          <a:prstGeom prst="roundRect">
            <a:avLst>
              <a:gd name="adj" fmla="val 16667"/>
            </a:avLst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accent3">
                <a:lumMod val="60000"/>
                <a:lumOff val="40000"/>
              </a:schemeClr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1179513" y="2741613"/>
            <a:ext cx="709612" cy="1047750"/>
          </a:xfrm>
          <a:prstGeom prst="roundRect">
            <a:avLst>
              <a:gd name="adj" fmla="val 16667"/>
            </a:avLst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accent3">
                <a:lumMod val="60000"/>
                <a:lumOff val="40000"/>
              </a:schemeClr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7325385" y="2273445"/>
            <a:ext cx="798513" cy="186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11500" dirty="0">
                <a:solidFill>
                  <a:schemeClr val="accent3">
                    <a:lumMod val="75000"/>
                  </a:schemeClr>
                </a:solidFill>
                <a:cs typeface="Arial" charset="0"/>
              </a:rPr>
              <a:t>0</a:t>
            </a:r>
          </a:p>
        </p:txBody>
      </p:sp>
      <p:sp>
        <p:nvSpPr>
          <p:cNvPr id="11269" name="Freeform 5"/>
          <p:cNvSpPr>
            <a:spLocks/>
          </p:cNvSpPr>
          <p:nvPr/>
        </p:nvSpPr>
        <p:spPr bwMode="auto">
          <a:xfrm>
            <a:off x="4926013" y="3840163"/>
            <a:ext cx="2840037" cy="604837"/>
          </a:xfrm>
          <a:custGeom>
            <a:avLst/>
            <a:gdLst>
              <a:gd name="T0" fmla="*/ 0 w 1789"/>
              <a:gd name="T1" fmla="*/ 23 h 381"/>
              <a:gd name="T2" fmla="*/ 1159 w 1789"/>
              <a:gd name="T3" fmla="*/ 377 h 381"/>
              <a:gd name="T4" fmla="*/ 1789 w 1789"/>
              <a:gd name="T5" fmla="*/ 0 h 3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89" h="381">
                <a:moveTo>
                  <a:pt x="0" y="23"/>
                </a:moveTo>
                <a:cubicBezTo>
                  <a:pt x="430" y="202"/>
                  <a:pt x="861" y="381"/>
                  <a:pt x="1159" y="377"/>
                </a:cubicBezTo>
                <a:cubicBezTo>
                  <a:pt x="1457" y="373"/>
                  <a:pt x="1623" y="186"/>
                  <a:pt x="1789" y="0"/>
                </a:cubicBezTo>
              </a:path>
            </a:pathLst>
          </a:custGeom>
          <a:noFill/>
          <a:ln w="38100">
            <a:solidFill>
              <a:schemeClr val="accent3">
                <a:lumMod val="75000"/>
              </a:schemeClr>
            </a:solidFill>
            <a:round/>
            <a:headEnd/>
            <a:tailEnd type="arrow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70" name="Freeform 6"/>
          <p:cNvSpPr>
            <a:spLocks/>
          </p:cNvSpPr>
          <p:nvPr/>
        </p:nvSpPr>
        <p:spPr bwMode="auto">
          <a:xfrm>
            <a:off x="1500188" y="3829050"/>
            <a:ext cx="6338887" cy="1768475"/>
          </a:xfrm>
          <a:custGeom>
            <a:avLst/>
            <a:gdLst>
              <a:gd name="T0" fmla="*/ 0 w 3993"/>
              <a:gd name="T1" fmla="*/ 0 h 1114"/>
              <a:gd name="T2" fmla="*/ 1851 w 3993"/>
              <a:gd name="T3" fmla="*/ 975 h 1114"/>
              <a:gd name="T4" fmla="*/ 3233 w 3993"/>
              <a:gd name="T5" fmla="*/ 837 h 1114"/>
              <a:gd name="T6" fmla="*/ 3993 w 3993"/>
              <a:gd name="T7" fmla="*/ 38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93" h="1114">
                <a:moveTo>
                  <a:pt x="0" y="0"/>
                </a:moveTo>
                <a:cubicBezTo>
                  <a:pt x="656" y="418"/>
                  <a:pt x="1312" y="836"/>
                  <a:pt x="1851" y="975"/>
                </a:cubicBezTo>
                <a:cubicBezTo>
                  <a:pt x="2390" y="1114"/>
                  <a:pt x="2876" y="993"/>
                  <a:pt x="3233" y="837"/>
                </a:cubicBezTo>
                <a:cubicBezTo>
                  <a:pt x="3590" y="681"/>
                  <a:pt x="3791" y="359"/>
                  <a:pt x="3993" y="38"/>
                </a:cubicBezTo>
              </a:path>
            </a:pathLst>
          </a:custGeom>
          <a:noFill/>
          <a:ln w="38100">
            <a:solidFill>
              <a:schemeClr val="accent3">
                <a:lumMod val="75000"/>
              </a:schemeClr>
            </a:solidFill>
            <a:round/>
            <a:headEnd/>
            <a:tailEnd type="arrow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6550685" y="2273445"/>
            <a:ext cx="798513" cy="186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11500" dirty="0" smtClean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9</a:t>
            </a:r>
            <a:endParaRPr lang="fr-FR" sz="11500" dirty="0">
              <a:solidFill>
                <a:schemeClr val="accent1">
                  <a:lumMod val="75000"/>
                </a:schemeClr>
              </a:solidFill>
              <a:cs typeface="Arial" charset="0"/>
            </a:endParaRPr>
          </a:p>
        </p:txBody>
      </p:sp>
      <p:sp>
        <p:nvSpPr>
          <p:cNvPr id="11272" name="Freeform 8"/>
          <p:cNvSpPr>
            <a:spLocks/>
          </p:cNvSpPr>
          <p:nvPr/>
        </p:nvSpPr>
        <p:spPr bwMode="auto">
          <a:xfrm>
            <a:off x="804863" y="419100"/>
            <a:ext cx="6302375" cy="2263775"/>
          </a:xfrm>
          <a:custGeom>
            <a:avLst/>
            <a:gdLst>
              <a:gd name="T0" fmla="*/ 0 w 3970"/>
              <a:gd name="T1" fmla="*/ 1418 h 1426"/>
              <a:gd name="T2" fmla="*/ 1206 w 3970"/>
              <a:gd name="T3" fmla="*/ 197 h 1426"/>
              <a:gd name="T4" fmla="*/ 3225 w 3970"/>
              <a:gd name="T5" fmla="*/ 235 h 1426"/>
              <a:gd name="T6" fmla="*/ 3970 w 3970"/>
              <a:gd name="T7" fmla="*/ 1426 h 1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70" h="1426">
                <a:moveTo>
                  <a:pt x="0" y="1418"/>
                </a:moveTo>
                <a:cubicBezTo>
                  <a:pt x="334" y="906"/>
                  <a:pt x="669" y="394"/>
                  <a:pt x="1206" y="197"/>
                </a:cubicBezTo>
                <a:cubicBezTo>
                  <a:pt x="1743" y="0"/>
                  <a:pt x="2764" y="30"/>
                  <a:pt x="3225" y="235"/>
                </a:cubicBezTo>
                <a:cubicBezTo>
                  <a:pt x="3686" y="440"/>
                  <a:pt x="3828" y="933"/>
                  <a:pt x="3970" y="1426"/>
                </a:cubicBezTo>
              </a:path>
            </a:pathLst>
          </a:custGeom>
          <a:noFill/>
          <a:ln w="38100">
            <a:solidFill>
              <a:schemeClr val="accent1">
                <a:lumMod val="75000"/>
              </a:schemeClr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73" name="Freeform 9"/>
          <p:cNvSpPr>
            <a:spLocks/>
          </p:cNvSpPr>
          <p:nvPr/>
        </p:nvSpPr>
        <p:spPr bwMode="auto">
          <a:xfrm>
            <a:off x="4254500" y="2039938"/>
            <a:ext cx="2622550" cy="703262"/>
          </a:xfrm>
          <a:custGeom>
            <a:avLst/>
            <a:gdLst>
              <a:gd name="T0" fmla="*/ 0 w 1652"/>
              <a:gd name="T1" fmla="*/ 443 h 443"/>
              <a:gd name="T2" fmla="*/ 822 w 1652"/>
              <a:gd name="T3" fmla="*/ 5 h 443"/>
              <a:gd name="T4" fmla="*/ 1652 w 1652"/>
              <a:gd name="T5" fmla="*/ 412 h 4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52" h="443">
                <a:moveTo>
                  <a:pt x="0" y="443"/>
                </a:moveTo>
                <a:cubicBezTo>
                  <a:pt x="273" y="226"/>
                  <a:pt x="547" y="10"/>
                  <a:pt x="822" y="5"/>
                </a:cubicBezTo>
                <a:cubicBezTo>
                  <a:pt x="1097" y="0"/>
                  <a:pt x="1374" y="206"/>
                  <a:pt x="1652" y="412"/>
                </a:cubicBezTo>
              </a:path>
            </a:pathLst>
          </a:custGeom>
          <a:noFill/>
          <a:ln w="38100">
            <a:solidFill>
              <a:schemeClr val="accent1">
                <a:lumMod val="75000"/>
              </a:schemeClr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74" name="AutoShape 10"/>
          <p:cNvSpPr>
            <a:spLocks noChangeArrowheads="1"/>
          </p:cNvSpPr>
          <p:nvPr/>
        </p:nvSpPr>
        <p:spPr bwMode="auto">
          <a:xfrm>
            <a:off x="450850" y="2741613"/>
            <a:ext cx="723900" cy="1047750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75" name="AutoShape 11"/>
          <p:cNvSpPr>
            <a:spLocks noChangeArrowheads="1"/>
          </p:cNvSpPr>
          <p:nvPr/>
        </p:nvSpPr>
        <p:spPr bwMode="auto">
          <a:xfrm>
            <a:off x="3952813" y="2741613"/>
            <a:ext cx="723900" cy="1047750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332450" y="2229863"/>
            <a:ext cx="6218235" cy="186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1500" dirty="0">
                <a:cs typeface="Arial" charset="0"/>
              </a:rPr>
              <a:t>6</a:t>
            </a:r>
            <a:r>
              <a:rPr lang="fr-FR" sz="11500" dirty="0" smtClean="0">
                <a:cs typeface="Arial" charset="0"/>
              </a:rPr>
              <a:t>0  </a:t>
            </a:r>
            <a:r>
              <a:rPr lang="fr-FR" sz="11500" dirty="0">
                <a:cs typeface="Arial" charset="0"/>
              </a:rPr>
              <a:t>+  3</a:t>
            </a:r>
            <a:r>
              <a:rPr lang="fr-FR" sz="11500" dirty="0" smtClean="0">
                <a:cs typeface="Arial" charset="0"/>
              </a:rPr>
              <a:t>0</a:t>
            </a:r>
            <a:r>
              <a:rPr lang="fr-FR" sz="8800" dirty="0" smtClean="0">
                <a:cs typeface="Arial" charset="0"/>
              </a:rPr>
              <a:t> </a:t>
            </a:r>
            <a:r>
              <a:rPr lang="fr-FR" sz="8800" dirty="0">
                <a:cs typeface="Arial" charset="0"/>
              </a:rPr>
              <a:t>= </a:t>
            </a:r>
          </a:p>
        </p:txBody>
      </p:sp>
    </p:spTree>
    <p:extLst>
      <p:ext uri="{BB962C8B-B14F-4D97-AF65-F5344CB8AC3E}">
        <p14:creationId xmlns:p14="http://schemas.microsoft.com/office/powerpoint/2010/main" val="1281895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  <p:bldP spid="11267" grpId="0" animBg="1"/>
      <p:bldP spid="11268" grpId="0"/>
      <p:bldP spid="11271" grpId="0"/>
      <p:bldP spid="11274" grpId="0" animBg="1"/>
      <p:bldP spid="11275" grpId="0" animBg="1"/>
      <p:bldP spid="1127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4679888" y="2740025"/>
            <a:ext cx="766762" cy="1047750"/>
          </a:xfrm>
          <a:prstGeom prst="roundRect">
            <a:avLst>
              <a:gd name="adj" fmla="val 16667"/>
            </a:avLst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accent3">
                <a:lumMod val="60000"/>
                <a:lumOff val="40000"/>
              </a:schemeClr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1179513" y="2741613"/>
            <a:ext cx="709612" cy="1047750"/>
          </a:xfrm>
          <a:prstGeom prst="roundRect">
            <a:avLst>
              <a:gd name="adj" fmla="val 16667"/>
            </a:avLst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accent3">
                <a:lumMod val="60000"/>
                <a:lumOff val="40000"/>
              </a:schemeClr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7325385" y="2273445"/>
            <a:ext cx="798513" cy="186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11500" dirty="0">
                <a:solidFill>
                  <a:schemeClr val="accent3">
                    <a:lumMod val="75000"/>
                  </a:schemeClr>
                </a:solidFill>
                <a:cs typeface="Arial" charset="0"/>
              </a:rPr>
              <a:t>0</a:t>
            </a:r>
          </a:p>
        </p:txBody>
      </p:sp>
      <p:sp>
        <p:nvSpPr>
          <p:cNvPr id="11269" name="Freeform 5"/>
          <p:cNvSpPr>
            <a:spLocks/>
          </p:cNvSpPr>
          <p:nvPr/>
        </p:nvSpPr>
        <p:spPr bwMode="auto">
          <a:xfrm>
            <a:off x="4926013" y="3840163"/>
            <a:ext cx="2840037" cy="604837"/>
          </a:xfrm>
          <a:custGeom>
            <a:avLst/>
            <a:gdLst>
              <a:gd name="T0" fmla="*/ 0 w 1789"/>
              <a:gd name="T1" fmla="*/ 23 h 381"/>
              <a:gd name="T2" fmla="*/ 1159 w 1789"/>
              <a:gd name="T3" fmla="*/ 377 h 381"/>
              <a:gd name="T4" fmla="*/ 1789 w 1789"/>
              <a:gd name="T5" fmla="*/ 0 h 3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89" h="381">
                <a:moveTo>
                  <a:pt x="0" y="23"/>
                </a:moveTo>
                <a:cubicBezTo>
                  <a:pt x="430" y="202"/>
                  <a:pt x="861" y="381"/>
                  <a:pt x="1159" y="377"/>
                </a:cubicBezTo>
                <a:cubicBezTo>
                  <a:pt x="1457" y="373"/>
                  <a:pt x="1623" y="186"/>
                  <a:pt x="1789" y="0"/>
                </a:cubicBezTo>
              </a:path>
            </a:pathLst>
          </a:custGeom>
          <a:noFill/>
          <a:ln w="38100">
            <a:solidFill>
              <a:schemeClr val="accent3">
                <a:lumMod val="75000"/>
              </a:schemeClr>
            </a:solidFill>
            <a:round/>
            <a:headEnd/>
            <a:tailEnd type="arrow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70" name="Freeform 6"/>
          <p:cNvSpPr>
            <a:spLocks/>
          </p:cNvSpPr>
          <p:nvPr/>
        </p:nvSpPr>
        <p:spPr bwMode="auto">
          <a:xfrm>
            <a:off x="1500188" y="3829050"/>
            <a:ext cx="6338887" cy="1768475"/>
          </a:xfrm>
          <a:custGeom>
            <a:avLst/>
            <a:gdLst>
              <a:gd name="T0" fmla="*/ 0 w 3993"/>
              <a:gd name="T1" fmla="*/ 0 h 1114"/>
              <a:gd name="T2" fmla="*/ 1851 w 3993"/>
              <a:gd name="T3" fmla="*/ 975 h 1114"/>
              <a:gd name="T4" fmla="*/ 3233 w 3993"/>
              <a:gd name="T5" fmla="*/ 837 h 1114"/>
              <a:gd name="T6" fmla="*/ 3993 w 3993"/>
              <a:gd name="T7" fmla="*/ 38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93" h="1114">
                <a:moveTo>
                  <a:pt x="0" y="0"/>
                </a:moveTo>
                <a:cubicBezTo>
                  <a:pt x="656" y="418"/>
                  <a:pt x="1312" y="836"/>
                  <a:pt x="1851" y="975"/>
                </a:cubicBezTo>
                <a:cubicBezTo>
                  <a:pt x="2390" y="1114"/>
                  <a:pt x="2876" y="993"/>
                  <a:pt x="3233" y="837"/>
                </a:cubicBezTo>
                <a:cubicBezTo>
                  <a:pt x="3590" y="681"/>
                  <a:pt x="3791" y="359"/>
                  <a:pt x="3993" y="38"/>
                </a:cubicBezTo>
              </a:path>
            </a:pathLst>
          </a:custGeom>
          <a:noFill/>
          <a:ln w="38100">
            <a:solidFill>
              <a:schemeClr val="accent3">
                <a:lumMod val="75000"/>
              </a:schemeClr>
            </a:solidFill>
            <a:round/>
            <a:headEnd/>
            <a:tailEnd type="arrow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6550685" y="2273445"/>
            <a:ext cx="798513" cy="186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11500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6</a:t>
            </a:r>
          </a:p>
        </p:txBody>
      </p:sp>
      <p:sp>
        <p:nvSpPr>
          <p:cNvPr id="11272" name="Freeform 8"/>
          <p:cNvSpPr>
            <a:spLocks/>
          </p:cNvSpPr>
          <p:nvPr/>
        </p:nvSpPr>
        <p:spPr bwMode="auto">
          <a:xfrm>
            <a:off x="804863" y="419100"/>
            <a:ext cx="6302375" cy="2263775"/>
          </a:xfrm>
          <a:custGeom>
            <a:avLst/>
            <a:gdLst>
              <a:gd name="T0" fmla="*/ 0 w 3970"/>
              <a:gd name="T1" fmla="*/ 1418 h 1426"/>
              <a:gd name="T2" fmla="*/ 1206 w 3970"/>
              <a:gd name="T3" fmla="*/ 197 h 1426"/>
              <a:gd name="T4" fmla="*/ 3225 w 3970"/>
              <a:gd name="T5" fmla="*/ 235 h 1426"/>
              <a:gd name="T6" fmla="*/ 3970 w 3970"/>
              <a:gd name="T7" fmla="*/ 1426 h 1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70" h="1426">
                <a:moveTo>
                  <a:pt x="0" y="1418"/>
                </a:moveTo>
                <a:cubicBezTo>
                  <a:pt x="334" y="906"/>
                  <a:pt x="669" y="394"/>
                  <a:pt x="1206" y="197"/>
                </a:cubicBezTo>
                <a:cubicBezTo>
                  <a:pt x="1743" y="0"/>
                  <a:pt x="2764" y="30"/>
                  <a:pt x="3225" y="235"/>
                </a:cubicBezTo>
                <a:cubicBezTo>
                  <a:pt x="3686" y="440"/>
                  <a:pt x="3828" y="933"/>
                  <a:pt x="3970" y="1426"/>
                </a:cubicBezTo>
              </a:path>
            </a:pathLst>
          </a:custGeom>
          <a:noFill/>
          <a:ln w="38100">
            <a:solidFill>
              <a:schemeClr val="accent1">
                <a:lumMod val="75000"/>
              </a:schemeClr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73" name="Freeform 9"/>
          <p:cNvSpPr>
            <a:spLocks/>
          </p:cNvSpPr>
          <p:nvPr/>
        </p:nvSpPr>
        <p:spPr bwMode="auto">
          <a:xfrm>
            <a:off x="4254500" y="2039938"/>
            <a:ext cx="2622550" cy="703262"/>
          </a:xfrm>
          <a:custGeom>
            <a:avLst/>
            <a:gdLst>
              <a:gd name="T0" fmla="*/ 0 w 1652"/>
              <a:gd name="T1" fmla="*/ 443 h 443"/>
              <a:gd name="T2" fmla="*/ 822 w 1652"/>
              <a:gd name="T3" fmla="*/ 5 h 443"/>
              <a:gd name="T4" fmla="*/ 1652 w 1652"/>
              <a:gd name="T5" fmla="*/ 412 h 4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52" h="443">
                <a:moveTo>
                  <a:pt x="0" y="443"/>
                </a:moveTo>
                <a:cubicBezTo>
                  <a:pt x="273" y="226"/>
                  <a:pt x="547" y="10"/>
                  <a:pt x="822" y="5"/>
                </a:cubicBezTo>
                <a:cubicBezTo>
                  <a:pt x="1097" y="0"/>
                  <a:pt x="1374" y="206"/>
                  <a:pt x="1652" y="412"/>
                </a:cubicBezTo>
              </a:path>
            </a:pathLst>
          </a:custGeom>
          <a:noFill/>
          <a:ln w="38100">
            <a:solidFill>
              <a:schemeClr val="accent1">
                <a:lumMod val="75000"/>
              </a:schemeClr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74" name="AutoShape 10"/>
          <p:cNvSpPr>
            <a:spLocks noChangeArrowheads="1"/>
          </p:cNvSpPr>
          <p:nvPr/>
        </p:nvSpPr>
        <p:spPr bwMode="auto">
          <a:xfrm>
            <a:off x="450850" y="2741613"/>
            <a:ext cx="723900" cy="1047750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75" name="AutoShape 11"/>
          <p:cNvSpPr>
            <a:spLocks noChangeArrowheads="1"/>
          </p:cNvSpPr>
          <p:nvPr/>
        </p:nvSpPr>
        <p:spPr bwMode="auto">
          <a:xfrm>
            <a:off x="3952813" y="2741613"/>
            <a:ext cx="723900" cy="1047750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332450" y="2229863"/>
            <a:ext cx="6218235" cy="186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1500" dirty="0">
                <a:cs typeface="Arial" charset="0"/>
              </a:rPr>
              <a:t>3</a:t>
            </a:r>
            <a:r>
              <a:rPr lang="fr-FR" sz="11500" dirty="0" smtClean="0">
                <a:cs typeface="Arial" charset="0"/>
              </a:rPr>
              <a:t>0  </a:t>
            </a:r>
            <a:r>
              <a:rPr lang="fr-FR" sz="11500" dirty="0">
                <a:cs typeface="Arial" charset="0"/>
              </a:rPr>
              <a:t>+  3</a:t>
            </a:r>
            <a:r>
              <a:rPr lang="fr-FR" sz="11500" dirty="0" smtClean="0">
                <a:cs typeface="Arial" charset="0"/>
              </a:rPr>
              <a:t>0</a:t>
            </a:r>
            <a:r>
              <a:rPr lang="fr-FR" sz="8800" dirty="0" smtClean="0">
                <a:cs typeface="Arial" charset="0"/>
              </a:rPr>
              <a:t> </a:t>
            </a:r>
            <a:r>
              <a:rPr lang="fr-FR" sz="8800" dirty="0">
                <a:cs typeface="Arial" charset="0"/>
              </a:rPr>
              <a:t>= </a:t>
            </a:r>
          </a:p>
        </p:txBody>
      </p:sp>
    </p:spTree>
    <p:extLst>
      <p:ext uri="{BB962C8B-B14F-4D97-AF65-F5344CB8AC3E}">
        <p14:creationId xmlns:p14="http://schemas.microsoft.com/office/powerpoint/2010/main" val="4101728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  <p:bldP spid="11267" grpId="0" animBg="1"/>
      <p:bldP spid="11268" grpId="0"/>
      <p:bldP spid="11271" grpId="0"/>
      <p:bldP spid="11274" grpId="0" animBg="1"/>
      <p:bldP spid="11275" grpId="0" animBg="1"/>
      <p:bldP spid="1127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uton d'action : Accueil 1">
            <a:hlinkClick r:id="" action="ppaction://hlinkshowjump?jump=firstslide" highlightClick="1"/>
          </p:cNvPr>
          <p:cNvSpPr/>
          <p:nvPr/>
        </p:nvSpPr>
        <p:spPr>
          <a:xfrm>
            <a:off x="4215631" y="3073518"/>
            <a:ext cx="621535" cy="634969"/>
          </a:xfrm>
          <a:prstGeom prst="actionButtonHom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211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  <a:latin typeface="CF Crayons Regular"/>
                <a:cs typeface="CF Crayons Regular"/>
              </a:rPr>
              <a:t>Avec les perles</a:t>
            </a:r>
            <a:endParaRPr lang="fr-FR" dirty="0">
              <a:solidFill>
                <a:srgbClr val="FF0000"/>
              </a:solidFill>
              <a:latin typeface="CF Crayons Regular"/>
              <a:cs typeface="CF Crayons Regular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7747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4679888" y="2740025"/>
            <a:ext cx="766762" cy="1047750"/>
          </a:xfrm>
          <a:prstGeom prst="roundRect">
            <a:avLst>
              <a:gd name="adj" fmla="val 16667"/>
            </a:avLst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accent3">
                <a:lumMod val="60000"/>
                <a:lumOff val="40000"/>
              </a:schemeClr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1179513" y="2741613"/>
            <a:ext cx="709612" cy="1047750"/>
          </a:xfrm>
          <a:prstGeom prst="roundRect">
            <a:avLst>
              <a:gd name="adj" fmla="val 16667"/>
            </a:avLst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accent3">
                <a:lumMod val="60000"/>
                <a:lumOff val="40000"/>
              </a:schemeClr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7325385" y="2273445"/>
            <a:ext cx="798513" cy="186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11500" dirty="0">
                <a:solidFill>
                  <a:schemeClr val="accent3">
                    <a:lumMod val="75000"/>
                  </a:schemeClr>
                </a:solidFill>
                <a:cs typeface="Arial" charset="0"/>
              </a:rPr>
              <a:t>0</a:t>
            </a:r>
          </a:p>
        </p:txBody>
      </p:sp>
      <p:sp>
        <p:nvSpPr>
          <p:cNvPr id="11269" name="Freeform 5"/>
          <p:cNvSpPr>
            <a:spLocks/>
          </p:cNvSpPr>
          <p:nvPr/>
        </p:nvSpPr>
        <p:spPr bwMode="auto">
          <a:xfrm>
            <a:off x="4926013" y="3840163"/>
            <a:ext cx="2840037" cy="604837"/>
          </a:xfrm>
          <a:custGeom>
            <a:avLst/>
            <a:gdLst>
              <a:gd name="T0" fmla="*/ 0 w 1789"/>
              <a:gd name="T1" fmla="*/ 23 h 381"/>
              <a:gd name="T2" fmla="*/ 1159 w 1789"/>
              <a:gd name="T3" fmla="*/ 377 h 381"/>
              <a:gd name="T4" fmla="*/ 1789 w 1789"/>
              <a:gd name="T5" fmla="*/ 0 h 3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89" h="381">
                <a:moveTo>
                  <a:pt x="0" y="23"/>
                </a:moveTo>
                <a:cubicBezTo>
                  <a:pt x="430" y="202"/>
                  <a:pt x="861" y="381"/>
                  <a:pt x="1159" y="377"/>
                </a:cubicBezTo>
                <a:cubicBezTo>
                  <a:pt x="1457" y="373"/>
                  <a:pt x="1623" y="186"/>
                  <a:pt x="1789" y="0"/>
                </a:cubicBezTo>
              </a:path>
            </a:pathLst>
          </a:custGeom>
          <a:noFill/>
          <a:ln w="38100">
            <a:solidFill>
              <a:schemeClr val="accent3">
                <a:lumMod val="75000"/>
              </a:schemeClr>
            </a:solidFill>
            <a:round/>
            <a:headEnd/>
            <a:tailEnd type="arrow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70" name="Freeform 6"/>
          <p:cNvSpPr>
            <a:spLocks/>
          </p:cNvSpPr>
          <p:nvPr/>
        </p:nvSpPr>
        <p:spPr bwMode="auto">
          <a:xfrm>
            <a:off x="1500188" y="3829050"/>
            <a:ext cx="6338887" cy="1768475"/>
          </a:xfrm>
          <a:custGeom>
            <a:avLst/>
            <a:gdLst>
              <a:gd name="T0" fmla="*/ 0 w 3993"/>
              <a:gd name="T1" fmla="*/ 0 h 1114"/>
              <a:gd name="T2" fmla="*/ 1851 w 3993"/>
              <a:gd name="T3" fmla="*/ 975 h 1114"/>
              <a:gd name="T4" fmla="*/ 3233 w 3993"/>
              <a:gd name="T5" fmla="*/ 837 h 1114"/>
              <a:gd name="T6" fmla="*/ 3993 w 3993"/>
              <a:gd name="T7" fmla="*/ 38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93" h="1114">
                <a:moveTo>
                  <a:pt x="0" y="0"/>
                </a:moveTo>
                <a:cubicBezTo>
                  <a:pt x="656" y="418"/>
                  <a:pt x="1312" y="836"/>
                  <a:pt x="1851" y="975"/>
                </a:cubicBezTo>
                <a:cubicBezTo>
                  <a:pt x="2390" y="1114"/>
                  <a:pt x="2876" y="993"/>
                  <a:pt x="3233" y="837"/>
                </a:cubicBezTo>
                <a:cubicBezTo>
                  <a:pt x="3590" y="681"/>
                  <a:pt x="3791" y="359"/>
                  <a:pt x="3993" y="38"/>
                </a:cubicBezTo>
              </a:path>
            </a:pathLst>
          </a:custGeom>
          <a:noFill/>
          <a:ln w="38100">
            <a:solidFill>
              <a:schemeClr val="accent3">
                <a:lumMod val="75000"/>
              </a:schemeClr>
            </a:solidFill>
            <a:round/>
            <a:headEnd/>
            <a:tailEnd type="arrow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6550685" y="2273445"/>
            <a:ext cx="798513" cy="186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11500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5</a:t>
            </a:r>
          </a:p>
        </p:txBody>
      </p:sp>
      <p:sp>
        <p:nvSpPr>
          <p:cNvPr id="11272" name="Freeform 8"/>
          <p:cNvSpPr>
            <a:spLocks/>
          </p:cNvSpPr>
          <p:nvPr/>
        </p:nvSpPr>
        <p:spPr bwMode="auto">
          <a:xfrm>
            <a:off x="804863" y="419100"/>
            <a:ext cx="6302375" cy="2263775"/>
          </a:xfrm>
          <a:custGeom>
            <a:avLst/>
            <a:gdLst>
              <a:gd name="T0" fmla="*/ 0 w 3970"/>
              <a:gd name="T1" fmla="*/ 1418 h 1426"/>
              <a:gd name="T2" fmla="*/ 1206 w 3970"/>
              <a:gd name="T3" fmla="*/ 197 h 1426"/>
              <a:gd name="T4" fmla="*/ 3225 w 3970"/>
              <a:gd name="T5" fmla="*/ 235 h 1426"/>
              <a:gd name="T6" fmla="*/ 3970 w 3970"/>
              <a:gd name="T7" fmla="*/ 1426 h 1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70" h="1426">
                <a:moveTo>
                  <a:pt x="0" y="1418"/>
                </a:moveTo>
                <a:cubicBezTo>
                  <a:pt x="334" y="906"/>
                  <a:pt x="669" y="394"/>
                  <a:pt x="1206" y="197"/>
                </a:cubicBezTo>
                <a:cubicBezTo>
                  <a:pt x="1743" y="0"/>
                  <a:pt x="2764" y="30"/>
                  <a:pt x="3225" y="235"/>
                </a:cubicBezTo>
                <a:cubicBezTo>
                  <a:pt x="3686" y="440"/>
                  <a:pt x="3828" y="933"/>
                  <a:pt x="3970" y="1426"/>
                </a:cubicBezTo>
              </a:path>
            </a:pathLst>
          </a:custGeom>
          <a:noFill/>
          <a:ln w="38100">
            <a:solidFill>
              <a:schemeClr val="accent1">
                <a:lumMod val="75000"/>
              </a:schemeClr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73" name="Freeform 9"/>
          <p:cNvSpPr>
            <a:spLocks/>
          </p:cNvSpPr>
          <p:nvPr/>
        </p:nvSpPr>
        <p:spPr bwMode="auto">
          <a:xfrm>
            <a:off x="4254500" y="2039938"/>
            <a:ext cx="2622550" cy="703262"/>
          </a:xfrm>
          <a:custGeom>
            <a:avLst/>
            <a:gdLst>
              <a:gd name="T0" fmla="*/ 0 w 1652"/>
              <a:gd name="T1" fmla="*/ 443 h 443"/>
              <a:gd name="T2" fmla="*/ 822 w 1652"/>
              <a:gd name="T3" fmla="*/ 5 h 443"/>
              <a:gd name="T4" fmla="*/ 1652 w 1652"/>
              <a:gd name="T5" fmla="*/ 412 h 4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52" h="443">
                <a:moveTo>
                  <a:pt x="0" y="443"/>
                </a:moveTo>
                <a:cubicBezTo>
                  <a:pt x="273" y="226"/>
                  <a:pt x="547" y="10"/>
                  <a:pt x="822" y="5"/>
                </a:cubicBezTo>
                <a:cubicBezTo>
                  <a:pt x="1097" y="0"/>
                  <a:pt x="1374" y="206"/>
                  <a:pt x="1652" y="412"/>
                </a:cubicBezTo>
              </a:path>
            </a:pathLst>
          </a:custGeom>
          <a:noFill/>
          <a:ln w="38100">
            <a:solidFill>
              <a:schemeClr val="accent1">
                <a:lumMod val="75000"/>
              </a:schemeClr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74" name="AutoShape 10"/>
          <p:cNvSpPr>
            <a:spLocks noChangeArrowheads="1"/>
          </p:cNvSpPr>
          <p:nvPr/>
        </p:nvSpPr>
        <p:spPr bwMode="auto">
          <a:xfrm>
            <a:off x="450850" y="2741613"/>
            <a:ext cx="723900" cy="1047750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75" name="AutoShape 11"/>
          <p:cNvSpPr>
            <a:spLocks noChangeArrowheads="1"/>
          </p:cNvSpPr>
          <p:nvPr/>
        </p:nvSpPr>
        <p:spPr bwMode="auto">
          <a:xfrm>
            <a:off x="3952813" y="2741613"/>
            <a:ext cx="723900" cy="1047750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332450" y="2229863"/>
            <a:ext cx="6890406" cy="186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1500" dirty="0">
                <a:cs typeface="Arial" charset="0"/>
              </a:rPr>
              <a:t>20  +  30</a:t>
            </a:r>
            <a:r>
              <a:rPr lang="fr-FR" sz="8800" dirty="0">
                <a:cs typeface="Arial" charset="0"/>
              </a:rPr>
              <a:t> = </a:t>
            </a: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 rotWithShape="1">
          <a:blip r:embed="rId2"/>
          <a:srcRect l="79255" t="7232" r="14798" b="24136"/>
          <a:stretch/>
        </p:blipFill>
        <p:spPr>
          <a:xfrm>
            <a:off x="4877236" y="4445000"/>
            <a:ext cx="318442" cy="1581593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 rotWithShape="1">
          <a:blip r:embed="rId2"/>
          <a:srcRect l="79255" t="7232" r="14798" b="24136"/>
          <a:stretch/>
        </p:blipFill>
        <p:spPr>
          <a:xfrm>
            <a:off x="4207606" y="4445000"/>
            <a:ext cx="318442" cy="1581593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 rotWithShape="1">
          <a:blip r:embed="rId2"/>
          <a:srcRect l="79255" t="7232" r="14798" b="24136"/>
          <a:stretch/>
        </p:blipFill>
        <p:spPr>
          <a:xfrm>
            <a:off x="4526048" y="4445000"/>
            <a:ext cx="318442" cy="1581593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 rotWithShape="1">
          <a:blip r:embed="rId2"/>
          <a:srcRect l="79255" t="7232" r="14798" b="24136"/>
          <a:stretch/>
        </p:blipFill>
        <p:spPr>
          <a:xfrm>
            <a:off x="898950" y="4445000"/>
            <a:ext cx="318442" cy="1581593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 rotWithShape="1">
          <a:blip r:embed="rId2"/>
          <a:srcRect l="79255" t="7232" r="14798" b="24136"/>
          <a:stretch/>
        </p:blipFill>
        <p:spPr>
          <a:xfrm>
            <a:off x="1297177" y="4445000"/>
            <a:ext cx="318442" cy="1581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922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7917 -0.0037 " pathEditMode="relative" ptsTypes="AA">
                                      <p:cBhvr>
                                        <p:cTn id="3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7917 -0.0037 " pathEditMode="relative" ptsTypes="AA">
                                      <p:cBhvr>
                                        <p:cTn id="3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1945 0 " pathEditMode="relative" ptsTypes="AA">
                                      <p:cBhvr>
                                        <p:cTn id="4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1945 0 " pathEditMode="relative" ptsTypes="AA">
                                      <p:cBhvr>
                                        <p:cTn id="4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1945 0 " pathEditMode="relative" ptsTypes="AA">
                                      <p:cBhvr>
                                        <p:cTn id="4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0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  <p:bldP spid="11267" grpId="0" animBg="1"/>
      <p:bldP spid="11268" grpId="0"/>
      <p:bldP spid="11271" grpId="0"/>
      <p:bldP spid="11274" grpId="0" animBg="1"/>
      <p:bldP spid="11275" grpId="0" animBg="1"/>
      <p:bldP spid="1127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4679888" y="2740025"/>
            <a:ext cx="766762" cy="1047750"/>
          </a:xfrm>
          <a:prstGeom prst="roundRect">
            <a:avLst>
              <a:gd name="adj" fmla="val 16667"/>
            </a:avLst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accent3">
                <a:lumMod val="60000"/>
                <a:lumOff val="40000"/>
              </a:schemeClr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1179513" y="2741613"/>
            <a:ext cx="709612" cy="1047750"/>
          </a:xfrm>
          <a:prstGeom prst="roundRect">
            <a:avLst>
              <a:gd name="adj" fmla="val 16667"/>
            </a:avLst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accent3">
                <a:lumMod val="60000"/>
                <a:lumOff val="40000"/>
              </a:schemeClr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7325385" y="2273445"/>
            <a:ext cx="798513" cy="186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11500" dirty="0">
                <a:solidFill>
                  <a:schemeClr val="accent3">
                    <a:lumMod val="75000"/>
                  </a:schemeClr>
                </a:solidFill>
                <a:cs typeface="Arial" charset="0"/>
              </a:rPr>
              <a:t>0</a:t>
            </a:r>
          </a:p>
        </p:txBody>
      </p:sp>
      <p:sp>
        <p:nvSpPr>
          <p:cNvPr id="11269" name="Freeform 5"/>
          <p:cNvSpPr>
            <a:spLocks/>
          </p:cNvSpPr>
          <p:nvPr/>
        </p:nvSpPr>
        <p:spPr bwMode="auto">
          <a:xfrm>
            <a:off x="4926013" y="3840163"/>
            <a:ext cx="2840037" cy="604837"/>
          </a:xfrm>
          <a:custGeom>
            <a:avLst/>
            <a:gdLst>
              <a:gd name="T0" fmla="*/ 0 w 1789"/>
              <a:gd name="T1" fmla="*/ 23 h 381"/>
              <a:gd name="T2" fmla="*/ 1159 w 1789"/>
              <a:gd name="T3" fmla="*/ 377 h 381"/>
              <a:gd name="T4" fmla="*/ 1789 w 1789"/>
              <a:gd name="T5" fmla="*/ 0 h 3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89" h="381">
                <a:moveTo>
                  <a:pt x="0" y="23"/>
                </a:moveTo>
                <a:cubicBezTo>
                  <a:pt x="430" y="202"/>
                  <a:pt x="861" y="381"/>
                  <a:pt x="1159" y="377"/>
                </a:cubicBezTo>
                <a:cubicBezTo>
                  <a:pt x="1457" y="373"/>
                  <a:pt x="1623" y="186"/>
                  <a:pt x="1789" y="0"/>
                </a:cubicBezTo>
              </a:path>
            </a:pathLst>
          </a:custGeom>
          <a:noFill/>
          <a:ln w="38100">
            <a:solidFill>
              <a:schemeClr val="accent3">
                <a:lumMod val="75000"/>
              </a:schemeClr>
            </a:solidFill>
            <a:round/>
            <a:headEnd/>
            <a:tailEnd type="arrow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70" name="Freeform 6"/>
          <p:cNvSpPr>
            <a:spLocks/>
          </p:cNvSpPr>
          <p:nvPr/>
        </p:nvSpPr>
        <p:spPr bwMode="auto">
          <a:xfrm>
            <a:off x="1500188" y="3829050"/>
            <a:ext cx="6338887" cy="1768475"/>
          </a:xfrm>
          <a:custGeom>
            <a:avLst/>
            <a:gdLst>
              <a:gd name="T0" fmla="*/ 0 w 3993"/>
              <a:gd name="T1" fmla="*/ 0 h 1114"/>
              <a:gd name="T2" fmla="*/ 1851 w 3993"/>
              <a:gd name="T3" fmla="*/ 975 h 1114"/>
              <a:gd name="T4" fmla="*/ 3233 w 3993"/>
              <a:gd name="T5" fmla="*/ 837 h 1114"/>
              <a:gd name="T6" fmla="*/ 3993 w 3993"/>
              <a:gd name="T7" fmla="*/ 38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93" h="1114">
                <a:moveTo>
                  <a:pt x="0" y="0"/>
                </a:moveTo>
                <a:cubicBezTo>
                  <a:pt x="656" y="418"/>
                  <a:pt x="1312" y="836"/>
                  <a:pt x="1851" y="975"/>
                </a:cubicBezTo>
                <a:cubicBezTo>
                  <a:pt x="2390" y="1114"/>
                  <a:pt x="2876" y="993"/>
                  <a:pt x="3233" y="837"/>
                </a:cubicBezTo>
                <a:cubicBezTo>
                  <a:pt x="3590" y="681"/>
                  <a:pt x="3791" y="359"/>
                  <a:pt x="3993" y="38"/>
                </a:cubicBezTo>
              </a:path>
            </a:pathLst>
          </a:custGeom>
          <a:noFill/>
          <a:ln w="38100">
            <a:solidFill>
              <a:schemeClr val="accent3">
                <a:lumMod val="75000"/>
              </a:schemeClr>
            </a:solidFill>
            <a:round/>
            <a:headEnd/>
            <a:tailEnd type="arrow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6550685" y="2273445"/>
            <a:ext cx="798513" cy="186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11500" dirty="0" smtClean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6</a:t>
            </a:r>
            <a:endParaRPr lang="fr-FR" sz="11500" dirty="0">
              <a:solidFill>
                <a:schemeClr val="accent1">
                  <a:lumMod val="75000"/>
                </a:schemeClr>
              </a:solidFill>
              <a:cs typeface="Arial" charset="0"/>
            </a:endParaRPr>
          </a:p>
        </p:txBody>
      </p:sp>
      <p:sp>
        <p:nvSpPr>
          <p:cNvPr id="11272" name="Freeform 8"/>
          <p:cNvSpPr>
            <a:spLocks/>
          </p:cNvSpPr>
          <p:nvPr/>
        </p:nvSpPr>
        <p:spPr bwMode="auto">
          <a:xfrm>
            <a:off x="804863" y="419100"/>
            <a:ext cx="6302375" cy="2263775"/>
          </a:xfrm>
          <a:custGeom>
            <a:avLst/>
            <a:gdLst>
              <a:gd name="T0" fmla="*/ 0 w 3970"/>
              <a:gd name="T1" fmla="*/ 1418 h 1426"/>
              <a:gd name="T2" fmla="*/ 1206 w 3970"/>
              <a:gd name="T3" fmla="*/ 197 h 1426"/>
              <a:gd name="T4" fmla="*/ 3225 w 3970"/>
              <a:gd name="T5" fmla="*/ 235 h 1426"/>
              <a:gd name="T6" fmla="*/ 3970 w 3970"/>
              <a:gd name="T7" fmla="*/ 1426 h 1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70" h="1426">
                <a:moveTo>
                  <a:pt x="0" y="1418"/>
                </a:moveTo>
                <a:cubicBezTo>
                  <a:pt x="334" y="906"/>
                  <a:pt x="669" y="394"/>
                  <a:pt x="1206" y="197"/>
                </a:cubicBezTo>
                <a:cubicBezTo>
                  <a:pt x="1743" y="0"/>
                  <a:pt x="2764" y="30"/>
                  <a:pt x="3225" y="235"/>
                </a:cubicBezTo>
                <a:cubicBezTo>
                  <a:pt x="3686" y="440"/>
                  <a:pt x="3828" y="933"/>
                  <a:pt x="3970" y="1426"/>
                </a:cubicBezTo>
              </a:path>
            </a:pathLst>
          </a:custGeom>
          <a:noFill/>
          <a:ln w="38100">
            <a:solidFill>
              <a:schemeClr val="accent1">
                <a:lumMod val="75000"/>
              </a:schemeClr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73" name="Freeform 9"/>
          <p:cNvSpPr>
            <a:spLocks/>
          </p:cNvSpPr>
          <p:nvPr/>
        </p:nvSpPr>
        <p:spPr bwMode="auto">
          <a:xfrm>
            <a:off x="4254500" y="2039938"/>
            <a:ext cx="2622550" cy="703262"/>
          </a:xfrm>
          <a:custGeom>
            <a:avLst/>
            <a:gdLst>
              <a:gd name="T0" fmla="*/ 0 w 1652"/>
              <a:gd name="T1" fmla="*/ 443 h 443"/>
              <a:gd name="T2" fmla="*/ 822 w 1652"/>
              <a:gd name="T3" fmla="*/ 5 h 443"/>
              <a:gd name="T4" fmla="*/ 1652 w 1652"/>
              <a:gd name="T5" fmla="*/ 412 h 4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52" h="443">
                <a:moveTo>
                  <a:pt x="0" y="443"/>
                </a:moveTo>
                <a:cubicBezTo>
                  <a:pt x="273" y="226"/>
                  <a:pt x="547" y="10"/>
                  <a:pt x="822" y="5"/>
                </a:cubicBezTo>
                <a:cubicBezTo>
                  <a:pt x="1097" y="0"/>
                  <a:pt x="1374" y="206"/>
                  <a:pt x="1652" y="412"/>
                </a:cubicBezTo>
              </a:path>
            </a:pathLst>
          </a:custGeom>
          <a:noFill/>
          <a:ln w="38100">
            <a:solidFill>
              <a:schemeClr val="accent1">
                <a:lumMod val="75000"/>
              </a:schemeClr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74" name="AutoShape 10"/>
          <p:cNvSpPr>
            <a:spLocks noChangeArrowheads="1"/>
          </p:cNvSpPr>
          <p:nvPr/>
        </p:nvSpPr>
        <p:spPr bwMode="auto">
          <a:xfrm>
            <a:off x="450850" y="2741613"/>
            <a:ext cx="723900" cy="1047750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75" name="AutoShape 11"/>
          <p:cNvSpPr>
            <a:spLocks noChangeArrowheads="1"/>
          </p:cNvSpPr>
          <p:nvPr/>
        </p:nvSpPr>
        <p:spPr bwMode="auto">
          <a:xfrm>
            <a:off x="3952813" y="2741613"/>
            <a:ext cx="723900" cy="1047750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332450" y="2229863"/>
            <a:ext cx="6890406" cy="186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1500" dirty="0" smtClean="0">
                <a:cs typeface="Arial" charset="0"/>
              </a:rPr>
              <a:t>40  </a:t>
            </a:r>
            <a:r>
              <a:rPr lang="fr-FR" sz="11500" dirty="0">
                <a:cs typeface="Arial" charset="0"/>
              </a:rPr>
              <a:t>+  2</a:t>
            </a:r>
            <a:r>
              <a:rPr lang="fr-FR" sz="11500" dirty="0" smtClean="0">
                <a:cs typeface="Arial" charset="0"/>
              </a:rPr>
              <a:t>0</a:t>
            </a:r>
            <a:r>
              <a:rPr lang="fr-FR" sz="8800" dirty="0" smtClean="0">
                <a:cs typeface="Arial" charset="0"/>
              </a:rPr>
              <a:t> </a:t>
            </a:r>
            <a:r>
              <a:rPr lang="fr-FR" sz="8800" dirty="0">
                <a:cs typeface="Arial" charset="0"/>
              </a:rPr>
              <a:t>= </a:t>
            </a:r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 rotWithShape="1">
          <a:blip r:embed="rId2"/>
          <a:srcRect l="79255" t="7232" r="14798" b="24136"/>
          <a:stretch/>
        </p:blipFill>
        <p:spPr>
          <a:xfrm>
            <a:off x="4207606" y="4445000"/>
            <a:ext cx="318442" cy="1581593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 rotWithShape="1">
          <a:blip r:embed="rId2"/>
          <a:srcRect l="79255" t="7232" r="14798" b="24136"/>
          <a:stretch/>
        </p:blipFill>
        <p:spPr>
          <a:xfrm>
            <a:off x="4526048" y="4445000"/>
            <a:ext cx="318442" cy="1581593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 rotWithShape="1">
          <a:blip r:embed="rId2"/>
          <a:srcRect l="79255" t="7232" r="14798" b="24136"/>
          <a:stretch/>
        </p:blipFill>
        <p:spPr>
          <a:xfrm>
            <a:off x="898950" y="4445000"/>
            <a:ext cx="318442" cy="1581593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 rotWithShape="1">
          <a:blip r:embed="rId2"/>
          <a:srcRect l="79255" t="7232" r="14798" b="24136"/>
          <a:stretch/>
        </p:blipFill>
        <p:spPr>
          <a:xfrm>
            <a:off x="1297177" y="4445000"/>
            <a:ext cx="318442" cy="1581593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 rotWithShape="1">
          <a:blip r:embed="rId2"/>
          <a:srcRect l="79255" t="7232" r="14798" b="24136"/>
          <a:stretch/>
        </p:blipFill>
        <p:spPr>
          <a:xfrm>
            <a:off x="131481" y="4445000"/>
            <a:ext cx="318442" cy="1581593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 rotWithShape="1">
          <a:blip r:embed="rId2"/>
          <a:srcRect l="79255" t="7232" r="14798" b="24136"/>
          <a:stretch/>
        </p:blipFill>
        <p:spPr>
          <a:xfrm>
            <a:off x="529708" y="4445000"/>
            <a:ext cx="318442" cy="1581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379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7917 -0.0037 " pathEditMode="relative" ptsTypes="AA">
                                      <p:cBhvr>
                                        <p:cTn id="4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7917 -0.0037 " pathEditMode="relative" ptsTypes="AA">
                                      <p:cBhvr>
                                        <p:cTn id="4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7917 -0.0037 " pathEditMode="relative" ptsTypes="AA">
                                      <p:cBhvr>
                                        <p:cTn id="4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7917 -0.0037 " pathEditMode="relative" ptsTypes="AA">
                                      <p:cBhvr>
                                        <p:cTn id="4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1945 0 " pathEditMode="relative" ptsTypes="AA">
                                      <p:cBhvr>
                                        <p:cTn id="5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1945 0 " pathEditMode="relative" ptsTypes="AA">
                                      <p:cBhvr>
                                        <p:cTn id="5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1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0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  <p:bldP spid="11267" grpId="0" animBg="1"/>
      <p:bldP spid="11268" grpId="0"/>
      <p:bldP spid="11271" grpId="0"/>
      <p:bldP spid="11274" grpId="0" animBg="1"/>
      <p:bldP spid="11275" grpId="0" animBg="1"/>
      <p:bldP spid="1127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4679888" y="2740025"/>
            <a:ext cx="766762" cy="1047750"/>
          </a:xfrm>
          <a:prstGeom prst="roundRect">
            <a:avLst>
              <a:gd name="adj" fmla="val 16667"/>
            </a:avLst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accent3">
                <a:lumMod val="60000"/>
                <a:lumOff val="40000"/>
              </a:schemeClr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1179513" y="2741613"/>
            <a:ext cx="709612" cy="1047750"/>
          </a:xfrm>
          <a:prstGeom prst="roundRect">
            <a:avLst>
              <a:gd name="adj" fmla="val 16667"/>
            </a:avLst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accent3">
                <a:lumMod val="60000"/>
                <a:lumOff val="40000"/>
              </a:schemeClr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7325385" y="2273445"/>
            <a:ext cx="798513" cy="186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11500" dirty="0">
                <a:solidFill>
                  <a:schemeClr val="accent3">
                    <a:lumMod val="75000"/>
                  </a:schemeClr>
                </a:solidFill>
                <a:cs typeface="Arial" charset="0"/>
              </a:rPr>
              <a:t>0</a:t>
            </a:r>
          </a:p>
        </p:txBody>
      </p:sp>
      <p:sp>
        <p:nvSpPr>
          <p:cNvPr id="11269" name="Freeform 5"/>
          <p:cNvSpPr>
            <a:spLocks/>
          </p:cNvSpPr>
          <p:nvPr/>
        </p:nvSpPr>
        <p:spPr bwMode="auto">
          <a:xfrm>
            <a:off x="4926013" y="3840163"/>
            <a:ext cx="2840037" cy="604837"/>
          </a:xfrm>
          <a:custGeom>
            <a:avLst/>
            <a:gdLst>
              <a:gd name="T0" fmla="*/ 0 w 1789"/>
              <a:gd name="T1" fmla="*/ 23 h 381"/>
              <a:gd name="T2" fmla="*/ 1159 w 1789"/>
              <a:gd name="T3" fmla="*/ 377 h 381"/>
              <a:gd name="T4" fmla="*/ 1789 w 1789"/>
              <a:gd name="T5" fmla="*/ 0 h 3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89" h="381">
                <a:moveTo>
                  <a:pt x="0" y="23"/>
                </a:moveTo>
                <a:cubicBezTo>
                  <a:pt x="430" y="202"/>
                  <a:pt x="861" y="381"/>
                  <a:pt x="1159" y="377"/>
                </a:cubicBezTo>
                <a:cubicBezTo>
                  <a:pt x="1457" y="373"/>
                  <a:pt x="1623" y="186"/>
                  <a:pt x="1789" y="0"/>
                </a:cubicBezTo>
              </a:path>
            </a:pathLst>
          </a:custGeom>
          <a:noFill/>
          <a:ln w="38100">
            <a:solidFill>
              <a:schemeClr val="accent3">
                <a:lumMod val="75000"/>
              </a:schemeClr>
            </a:solidFill>
            <a:round/>
            <a:headEnd/>
            <a:tailEnd type="arrow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70" name="Freeform 6"/>
          <p:cNvSpPr>
            <a:spLocks/>
          </p:cNvSpPr>
          <p:nvPr/>
        </p:nvSpPr>
        <p:spPr bwMode="auto">
          <a:xfrm>
            <a:off x="1500188" y="3829050"/>
            <a:ext cx="6338887" cy="1768475"/>
          </a:xfrm>
          <a:custGeom>
            <a:avLst/>
            <a:gdLst>
              <a:gd name="T0" fmla="*/ 0 w 3993"/>
              <a:gd name="T1" fmla="*/ 0 h 1114"/>
              <a:gd name="T2" fmla="*/ 1851 w 3993"/>
              <a:gd name="T3" fmla="*/ 975 h 1114"/>
              <a:gd name="T4" fmla="*/ 3233 w 3993"/>
              <a:gd name="T5" fmla="*/ 837 h 1114"/>
              <a:gd name="T6" fmla="*/ 3993 w 3993"/>
              <a:gd name="T7" fmla="*/ 38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93" h="1114">
                <a:moveTo>
                  <a:pt x="0" y="0"/>
                </a:moveTo>
                <a:cubicBezTo>
                  <a:pt x="656" y="418"/>
                  <a:pt x="1312" y="836"/>
                  <a:pt x="1851" y="975"/>
                </a:cubicBezTo>
                <a:cubicBezTo>
                  <a:pt x="2390" y="1114"/>
                  <a:pt x="2876" y="993"/>
                  <a:pt x="3233" y="837"/>
                </a:cubicBezTo>
                <a:cubicBezTo>
                  <a:pt x="3590" y="681"/>
                  <a:pt x="3791" y="359"/>
                  <a:pt x="3993" y="38"/>
                </a:cubicBezTo>
              </a:path>
            </a:pathLst>
          </a:custGeom>
          <a:noFill/>
          <a:ln w="38100">
            <a:solidFill>
              <a:schemeClr val="accent3">
                <a:lumMod val="75000"/>
              </a:schemeClr>
            </a:solidFill>
            <a:round/>
            <a:headEnd/>
            <a:tailEnd type="arrow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6550685" y="2273445"/>
            <a:ext cx="798513" cy="186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11500" dirty="0" smtClean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6</a:t>
            </a:r>
            <a:endParaRPr lang="fr-FR" sz="11500" dirty="0">
              <a:solidFill>
                <a:schemeClr val="accent1">
                  <a:lumMod val="75000"/>
                </a:schemeClr>
              </a:solidFill>
              <a:cs typeface="Arial" charset="0"/>
            </a:endParaRPr>
          </a:p>
        </p:txBody>
      </p:sp>
      <p:sp>
        <p:nvSpPr>
          <p:cNvPr id="11272" name="Freeform 8"/>
          <p:cNvSpPr>
            <a:spLocks/>
          </p:cNvSpPr>
          <p:nvPr/>
        </p:nvSpPr>
        <p:spPr bwMode="auto">
          <a:xfrm>
            <a:off x="804863" y="419100"/>
            <a:ext cx="6302375" cy="2263775"/>
          </a:xfrm>
          <a:custGeom>
            <a:avLst/>
            <a:gdLst>
              <a:gd name="T0" fmla="*/ 0 w 3970"/>
              <a:gd name="T1" fmla="*/ 1418 h 1426"/>
              <a:gd name="T2" fmla="*/ 1206 w 3970"/>
              <a:gd name="T3" fmla="*/ 197 h 1426"/>
              <a:gd name="T4" fmla="*/ 3225 w 3970"/>
              <a:gd name="T5" fmla="*/ 235 h 1426"/>
              <a:gd name="T6" fmla="*/ 3970 w 3970"/>
              <a:gd name="T7" fmla="*/ 1426 h 1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70" h="1426">
                <a:moveTo>
                  <a:pt x="0" y="1418"/>
                </a:moveTo>
                <a:cubicBezTo>
                  <a:pt x="334" y="906"/>
                  <a:pt x="669" y="394"/>
                  <a:pt x="1206" y="197"/>
                </a:cubicBezTo>
                <a:cubicBezTo>
                  <a:pt x="1743" y="0"/>
                  <a:pt x="2764" y="30"/>
                  <a:pt x="3225" y="235"/>
                </a:cubicBezTo>
                <a:cubicBezTo>
                  <a:pt x="3686" y="440"/>
                  <a:pt x="3828" y="933"/>
                  <a:pt x="3970" y="1426"/>
                </a:cubicBezTo>
              </a:path>
            </a:pathLst>
          </a:custGeom>
          <a:noFill/>
          <a:ln w="38100">
            <a:solidFill>
              <a:schemeClr val="accent1">
                <a:lumMod val="75000"/>
              </a:schemeClr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73" name="Freeform 9"/>
          <p:cNvSpPr>
            <a:spLocks/>
          </p:cNvSpPr>
          <p:nvPr/>
        </p:nvSpPr>
        <p:spPr bwMode="auto">
          <a:xfrm>
            <a:off x="4254500" y="2039938"/>
            <a:ext cx="2622550" cy="703262"/>
          </a:xfrm>
          <a:custGeom>
            <a:avLst/>
            <a:gdLst>
              <a:gd name="T0" fmla="*/ 0 w 1652"/>
              <a:gd name="T1" fmla="*/ 443 h 443"/>
              <a:gd name="T2" fmla="*/ 822 w 1652"/>
              <a:gd name="T3" fmla="*/ 5 h 443"/>
              <a:gd name="T4" fmla="*/ 1652 w 1652"/>
              <a:gd name="T5" fmla="*/ 412 h 4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52" h="443">
                <a:moveTo>
                  <a:pt x="0" y="443"/>
                </a:moveTo>
                <a:cubicBezTo>
                  <a:pt x="273" y="226"/>
                  <a:pt x="547" y="10"/>
                  <a:pt x="822" y="5"/>
                </a:cubicBezTo>
                <a:cubicBezTo>
                  <a:pt x="1097" y="0"/>
                  <a:pt x="1374" y="206"/>
                  <a:pt x="1652" y="412"/>
                </a:cubicBezTo>
              </a:path>
            </a:pathLst>
          </a:custGeom>
          <a:noFill/>
          <a:ln w="38100">
            <a:solidFill>
              <a:schemeClr val="accent1">
                <a:lumMod val="75000"/>
              </a:schemeClr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74" name="AutoShape 10"/>
          <p:cNvSpPr>
            <a:spLocks noChangeArrowheads="1"/>
          </p:cNvSpPr>
          <p:nvPr/>
        </p:nvSpPr>
        <p:spPr bwMode="auto">
          <a:xfrm>
            <a:off x="450850" y="2741613"/>
            <a:ext cx="723900" cy="1047750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75" name="AutoShape 11"/>
          <p:cNvSpPr>
            <a:spLocks noChangeArrowheads="1"/>
          </p:cNvSpPr>
          <p:nvPr/>
        </p:nvSpPr>
        <p:spPr bwMode="auto">
          <a:xfrm>
            <a:off x="3952813" y="2741613"/>
            <a:ext cx="723900" cy="1047750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332450" y="2229863"/>
            <a:ext cx="6890406" cy="186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1500" dirty="0">
                <a:cs typeface="Arial" charset="0"/>
              </a:rPr>
              <a:t>3</a:t>
            </a:r>
            <a:r>
              <a:rPr lang="fr-FR" sz="11500" dirty="0" smtClean="0">
                <a:cs typeface="Arial" charset="0"/>
              </a:rPr>
              <a:t>0  </a:t>
            </a:r>
            <a:r>
              <a:rPr lang="fr-FR" sz="11500" dirty="0">
                <a:cs typeface="Arial" charset="0"/>
              </a:rPr>
              <a:t>+  </a:t>
            </a:r>
            <a:r>
              <a:rPr lang="fr-FR" sz="11500" dirty="0" smtClean="0">
                <a:cs typeface="Arial" charset="0"/>
              </a:rPr>
              <a:t>30</a:t>
            </a:r>
            <a:r>
              <a:rPr lang="fr-FR" sz="8800" dirty="0" smtClean="0">
                <a:cs typeface="Arial" charset="0"/>
              </a:rPr>
              <a:t> </a:t>
            </a:r>
            <a:r>
              <a:rPr lang="fr-FR" sz="8800" dirty="0">
                <a:cs typeface="Arial" charset="0"/>
              </a:rPr>
              <a:t>= </a:t>
            </a:r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 rotWithShape="1">
          <a:blip r:embed="rId2"/>
          <a:srcRect l="79255" t="7232" r="14798" b="24136"/>
          <a:stretch/>
        </p:blipFill>
        <p:spPr>
          <a:xfrm>
            <a:off x="4207606" y="4445000"/>
            <a:ext cx="318442" cy="1581593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 rotWithShape="1">
          <a:blip r:embed="rId2"/>
          <a:srcRect l="79255" t="7232" r="14798" b="24136"/>
          <a:stretch/>
        </p:blipFill>
        <p:spPr>
          <a:xfrm>
            <a:off x="4526048" y="4445000"/>
            <a:ext cx="318442" cy="1581593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 rotWithShape="1">
          <a:blip r:embed="rId2"/>
          <a:srcRect l="79255" t="7232" r="14798" b="24136"/>
          <a:stretch/>
        </p:blipFill>
        <p:spPr>
          <a:xfrm>
            <a:off x="898950" y="4445000"/>
            <a:ext cx="318442" cy="1581593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 rotWithShape="1">
          <a:blip r:embed="rId2"/>
          <a:srcRect l="79255" t="7232" r="14798" b="24136"/>
          <a:stretch/>
        </p:blipFill>
        <p:spPr>
          <a:xfrm>
            <a:off x="1297177" y="4445000"/>
            <a:ext cx="318442" cy="1581593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 rotWithShape="1">
          <a:blip r:embed="rId2"/>
          <a:srcRect l="79255" t="7232" r="14798" b="24136"/>
          <a:stretch/>
        </p:blipFill>
        <p:spPr>
          <a:xfrm>
            <a:off x="529708" y="4445000"/>
            <a:ext cx="318442" cy="1581593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 rotWithShape="1">
          <a:blip r:embed="rId2"/>
          <a:srcRect l="79255" t="7232" r="14798" b="24136"/>
          <a:stretch/>
        </p:blipFill>
        <p:spPr>
          <a:xfrm>
            <a:off x="4844490" y="4451793"/>
            <a:ext cx="318442" cy="1581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810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7917 -0.0037 " pathEditMode="relative" ptsTypes="AA">
                                      <p:cBhvr>
                                        <p:cTn id="4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7917 -0.0037 " pathEditMode="relative" ptsTypes="AA">
                                      <p:cBhvr>
                                        <p:cTn id="4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7917 -0.0037 " pathEditMode="relative" ptsTypes="AA">
                                      <p:cBhvr>
                                        <p:cTn id="4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1945 0 " pathEditMode="relative" ptsTypes="AA">
                                      <p:cBhvr>
                                        <p:cTn id="4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1945 0 " pathEditMode="relative" ptsTypes="AA">
                                      <p:cBhvr>
                                        <p:cTn id="5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1945 0 " pathEditMode="relative" ptsTypes="AA">
                                      <p:cBhvr>
                                        <p:cTn id="5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0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0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  <p:bldP spid="11267" grpId="0" animBg="1"/>
      <p:bldP spid="11268" grpId="0"/>
      <p:bldP spid="11271" grpId="0"/>
      <p:bldP spid="11274" grpId="0" animBg="1"/>
      <p:bldP spid="11275" grpId="0" animBg="1"/>
      <p:bldP spid="1127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4679888" y="2740025"/>
            <a:ext cx="766762" cy="1047750"/>
          </a:xfrm>
          <a:prstGeom prst="roundRect">
            <a:avLst>
              <a:gd name="adj" fmla="val 16667"/>
            </a:avLst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accent3">
                <a:lumMod val="60000"/>
                <a:lumOff val="40000"/>
              </a:schemeClr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1179513" y="2741613"/>
            <a:ext cx="709612" cy="1047750"/>
          </a:xfrm>
          <a:prstGeom prst="roundRect">
            <a:avLst>
              <a:gd name="adj" fmla="val 16667"/>
            </a:avLst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accent3">
                <a:lumMod val="60000"/>
                <a:lumOff val="40000"/>
              </a:schemeClr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7325385" y="2273445"/>
            <a:ext cx="798513" cy="186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11500" dirty="0">
                <a:solidFill>
                  <a:schemeClr val="accent3">
                    <a:lumMod val="75000"/>
                  </a:schemeClr>
                </a:solidFill>
                <a:cs typeface="Arial" charset="0"/>
              </a:rPr>
              <a:t>0</a:t>
            </a:r>
          </a:p>
        </p:txBody>
      </p:sp>
      <p:sp>
        <p:nvSpPr>
          <p:cNvPr id="11269" name="Freeform 5"/>
          <p:cNvSpPr>
            <a:spLocks/>
          </p:cNvSpPr>
          <p:nvPr/>
        </p:nvSpPr>
        <p:spPr bwMode="auto">
          <a:xfrm>
            <a:off x="4926013" y="3840163"/>
            <a:ext cx="2840037" cy="604837"/>
          </a:xfrm>
          <a:custGeom>
            <a:avLst/>
            <a:gdLst>
              <a:gd name="T0" fmla="*/ 0 w 1789"/>
              <a:gd name="T1" fmla="*/ 23 h 381"/>
              <a:gd name="T2" fmla="*/ 1159 w 1789"/>
              <a:gd name="T3" fmla="*/ 377 h 381"/>
              <a:gd name="T4" fmla="*/ 1789 w 1789"/>
              <a:gd name="T5" fmla="*/ 0 h 3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89" h="381">
                <a:moveTo>
                  <a:pt x="0" y="23"/>
                </a:moveTo>
                <a:cubicBezTo>
                  <a:pt x="430" y="202"/>
                  <a:pt x="861" y="381"/>
                  <a:pt x="1159" y="377"/>
                </a:cubicBezTo>
                <a:cubicBezTo>
                  <a:pt x="1457" y="373"/>
                  <a:pt x="1623" y="186"/>
                  <a:pt x="1789" y="0"/>
                </a:cubicBezTo>
              </a:path>
            </a:pathLst>
          </a:custGeom>
          <a:noFill/>
          <a:ln w="38100">
            <a:solidFill>
              <a:schemeClr val="accent3">
                <a:lumMod val="75000"/>
              </a:schemeClr>
            </a:solidFill>
            <a:round/>
            <a:headEnd/>
            <a:tailEnd type="arrow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70" name="Freeform 6"/>
          <p:cNvSpPr>
            <a:spLocks/>
          </p:cNvSpPr>
          <p:nvPr/>
        </p:nvSpPr>
        <p:spPr bwMode="auto">
          <a:xfrm>
            <a:off x="1500188" y="3829050"/>
            <a:ext cx="6338887" cy="1768475"/>
          </a:xfrm>
          <a:custGeom>
            <a:avLst/>
            <a:gdLst>
              <a:gd name="T0" fmla="*/ 0 w 3993"/>
              <a:gd name="T1" fmla="*/ 0 h 1114"/>
              <a:gd name="T2" fmla="*/ 1851 w 3993"/>
              <a:gd name="T3" fmla="*/ 975 h 1114"/>
              <a:gd name="T4" fmla="*/ 3233 w 3993"/>
              <a:gd name="T5" fmla="*/ 837 h 1114"/>
              <a:gd name="T6" fmla="*/ 3993 w 3993"/>
              <a:gd name="T7" fmla="*/ 38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93" h="1114">
                <a:moveTo>
                  <a:pt x="0" y="0"/>
                </a:moveTo>
                <a:cubicBezTo>
                  <a:pt x="656" y="418"/>
                  <a:pt x="1312" y="836"/>
                  <a:pt x="1851" y="975"/>
                </a:cubicBezTo>
                <a:cubicBezTo>
                  <a:pt x="2390" y="1114"/>
                  <a:pt x="2876" y="993"/>
                  <a:pt x="3233" y="837"/>
                </a:cubicBezTo>
                <a:cubicBezTo>
                  <a:pt x="3590" y="681"/>
                  <a:pt x="3791" y="359"/>
                  <a:pt x="3993" y="38"/>
                </a:cubicBezTo>
              </a:path>
            </a:pathLst>
          </a:custGeom>
          <a:noFill/>
          <a:ln w="38100">
            <a:solidFill>
              <a:schemeClr val="accent3">
                <a:lumMod val="75000"/>
              </a:schemeClr>
            </a:solidFill>
            <a:round/>
            <a:headEnd/>
            <a:tailEnd type="arrow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6550685" y="2273445"/>
            <a:ext cx="798513" cy="186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11500" dirty="0" smtClean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3</a:t>
            </a:r>
            <a:endParaRPr lang="fr-FR" sz="11500" dirty="0">
              <a:solidFill>
                <a:schemeClr val="accent1">
                  <a:lumMod val="75000"/>
                </a:schemeClr>
              </a:solidFill>
              <a:cs typeface="Arial" charset="0"/>
            </a:endParaRPr>
          </a:p>
        </p:txBody>
      </p:sp>
      <p:sp>
        <p:nvSpPr>
          <p:cNvPr id="11272" name="Freeform 8"/>
          <p:cNvSpPr>
            <a:spLocks/>
          </p:cNvSpPr>
          <p:nvPr/>
        </p:nvSpPr>
        <p:spPr bwMode="auto">
          <a:xfrm>
            <a:off x="804863" y="419100"/>
            <a:ext cx="6302375" cy="2263775"/>
          </a:xfrm>
          <a:custGeom>
            <a:avLst/>
            <a:gdLst>
              <a:gd name="T0" fmla="*/ 0 w 3970"/>
              <a:gd name="T1" fmla="*/ 1418 h 1426"/>
              <a:gd name="T2" fmla="*/ 1206 w 3970"/>
              <a:gd name="T3" fmla="*/ 197 h 1426"/>
              <a:gd name="T4" fmla="*/ 3225 w 3970"/>
              <a:gd name="T5" fmla="*/ 235 h 1426"/>
              <a:gd name="T6" fmla="*/ 3970 w 3970"/>
              <a:gd name="T7" fmla="*/ 1426 h 1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70" h="1426">
                <a:moveTo>
                  <a:pt x="0" y="1418"/>
                </a:moveTo>
                <a:cubicBezTo>
                  <a:pt x="334" y="906"/>
                  <a:pt x="669" y="394"/>
                  <a:pt x="1206" y="197"/>
                </a:cubicBezTo>
                <a:cubicBezTo>
                  <a:pt x="1743" y="0"/>
                  <a:pt x="2764" y="30"/>
                  <a:pt x="3225" y="235"/>
                </a:cubicBezTo>
                <a:cubicBezTo>
                  <a:pt x="3686" y="440"/>
                  <a:pt x="3828" y="933"/>
                  <a:pt x="3970" y="1426"/>
                </a:cubicBezTo>
              </a:path>
            </a:pathLst>
          </a:custGeom>
          <a:noFill/>
          <a:ln w="38100">
            <a:solidFill>
              <a:schemeClr val="accent1">
                <a:lumMod val="75000"/>
              </a:schemeClr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73" name="Freeform 9"/>
          <p:cNvSpPr>
            <a:spLocks/>
          </p:cNvSpPr>
          <p:nvPr/>
        </p:nvSpPr>
        <p:spPr bwMode="auto">
          <a:xfrm>
            <a:off x="4254500" y="2039938"/>
            <a:ext cx="2622550" cy="703262"/>
          </a:xfrm>
          <a:custGeom>
            <a:avLst/>
            <a:gdLst>
              <a:gd name="T0" fmla="*/ 0 w 1652"/>
              <a:gd name="T1" fmla="*/ 443 h 443"/>
              <a:gd name="T2" fmla="*/ 822 w 1652"/>
              <a:gd name="T3" fmla="*/ 5 h 443"/>
              <a:gd name="T4" fmla="*/ 1652 w 1652"/>
              <a:gd name="T5" fmla="*/ 412 h 4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52" h="443">
                <a:moveTo>
                  <a:pt x="0" y="443"/>
                </a:moveTo>
                <a:cubicBezTo>
                  <a:pt x="273" y="226"/>
                  <a:pt x="547" y="10"/>
                  <a:pt x="822" y="5"/>
                </a:cubicBezTo>
                <a:cubicBezTo>
                  <a:pt x="1097" y="0"/>
                  <a:pt x="1374" y="206"/>
                  <a:pt x="1652" y="412"/>
                </a:cubicBezTo>
              </a:path>
            </a:pathLst>
          </a:custGeom>
          <a:noFill/>
          <a:ln w="38100">
            <a:solidFill>
              <a:schemeClr val="accent1">
                <a:lumMod val="75000"/>
              </a:schemeClr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74" name="AutoShape 10"/>
          <p:cNvSpPr>
            <a:spLocks noChangeArrowheads="1"/>
          </p:cNvSpPr>
          <p:nvPr/>
        </p:nvSpPr>
        <p:spPr bwMode="auto">
          <a:xfrm>
            <a:off x="450850" y="2741613"/>
            <a:ext cx="723900" cy="1047750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75" name="AutoShape 11"/>
          <p:cNvSpPr>
            <a:spLocks noChangeArrowheads="1"/>
          </p:cNvSpPr>
          <p:nvPr/>
        </p:nvSpPr>
        <p:spPr bwMode="auto">
          <a:xfrm>
            <a:off x="3952813" y="2741613"/>
            <a:ext cx="723900" cy="1047750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332450" y="2229863"/>
            <a:ext cx="6890406" cy="186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1500" dirty="0">
                <a:cs typeface="Arial" charset="0"/>
              </a:rPr>
              <a:t>2</a:t>
            </a:r>
            <a:r>
              <a:rPr lang="fr-FR" sz="11500" dirty="0" smtClean="0">
                <a:cs typeface="Arial" charset="0"/>
              </a:rPr>
              <a:t>0  </a:t>
            </a:r>
            <a:r>
              <a:rPr lang="fr-FR" sz="11500" dirty="0">
                <a:cs typeface="Arial" charset="0"/>
              </a:rPr>
              <a:t>+  1</a:t>
            </a:r>
            <a:r>
              <a:rPr lang="fr-FR" sz="11500" dirty="0" smtClean="0">
                <a:cs typeface="Arial" charset="0"/>
              </a:rPr>
              <a:t>0</a:t>
            </a:r>
            <a:r>
              <a:rPr lang="fr-FR" sz="8800" dirty="0" smtClean="0">
                <a:cs typeface="Arial" charset="0"/>
              </a:rPr>
              <a:t> </a:t>
            </a:r>
            <a:r>
              <a:rPr lang="fr-FR" sz="8800" dirty="0">
                <a:cs typeface="Arial" charset="0"/>
              </a:rPr>
              <a:t>= </a:t>
            </a: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 rotWithShape="1">
          <a:blip r:embed="rId2"/>
          <a:srcRect l="79255" t="7232" r="14798" b="24136"/>
          <a:stretch/>
        </p:blipFill>
        <p:spPr>
          <a:xfrm>
            <a:off x="4526048" y="4445000"/>
            <a:ext cx="318442" cy="1581593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 rotWithShape="1">
          <a:blip r:embed="rId2"/>
          <a:srcRect l="79255" t="7232" r="14798" b="24136"/>
          <a:stretch/>
        </p:blipFill>
        <p:spPr>
          <a:xfrm>
            <a:off x="898950" y="4445000"/>
            <a:ext cx="318442" cy="1581593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 rotWithShape="1">
          <a:blip r:embed="rId2"/>
          <a:srcRect l="79255" t="7232" r="14798" b="24136"/>
          <a:stretch/>
        </p:blipFill>
        <p:spPr>
          <a:xfrm>
            <a:off x="1297177" y="4445000"/>
            <a:ext cx="318442" cy="1581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437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7917 -0.0037 " pathEditMode="relative" ptsTypes="AA">
                                      <p:cBhvr>
                                        <p:cTn id="2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7917 -0.0037 " pathEditMode="relative" ptsTypes="AA">
                                      <p:cBhvr>
                                        <p:cTn id="2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1945 0 " pathEditMode="relative" ptsTypes="AA">
                                      <p:cBhvr>
                                        <p:cTn id="3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  <p:bldP spid="11267" grpId="0" animBg="1"/>
      <p:bldP spid="11268" grpId="0"/>
      <p:bldP spid="11271" grpId="0"/>
      <p:bldP spid="11274" grpId="0" animBg="1"/>
      <p:bldP spid="11275" grpId="0" animBg="1"/>
      <p:bldP spid="1127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4679888" y="2740025"/>
            <a:ext cx="766762" cy="1047750"/>
          </a:xfrm>
          <a:prstGeom prst="roundRect">
            <a:avLst>
              <a:gd name="adj" fmla="val 16667"/>
            </a:avLst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accent3">
                <a:lumMod val="60000"/>
                <a:lumOff val="40000"/>
              </a:schemeClr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1179513" y="2741613"/>
            <a:ext cx="709612" cy="1047750"/>
          </a:xfrm>
          <a:prstGeom prst="roundRect">
            <a:avLst>
              <a:gd name="adj" fmla="val 16667"/>
            </a:avLst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accent3">
                <a:lumMod val="60000"/>
                <a:lumOff val="40000"/>
              </a:schemeClr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7325385" y="2273445"/>
            <a:ext cx="798513" cy="186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11500" dirty="0">
                <a:solidFill>
                  <a:schemeClr val="accent3">
                    <a:lumMod val="75000"/>
                  </a:schemeClr>
                </a:solidFill>
                <a:cs typeface="Arial" charset="0"/>
              </a:rPr>
              <a:t>0</a:t>
            </a:r>
          </a:p>
        </p:txBody>
      </p:sp>
      <p:sp>
        <p:nvSpPr>
          <p:cNvPr id="11269" name="Freeform 5"/>
          <p:cNvSpPr>
            <a:spLocks/>
          </p:cNvSpPr>
          <p:nvPr/>
        </p:nvSpPr>
        <p:spPr bwMode="auto">
          <a:xfrm>
            <a:off x="4926013" y="3840163"/>
            <a:ext cx="2840037" cy="604837"/>
          </a:xfrm>
          <a:custGeom>
            <a:avLst/>
            <a:gdLst>
              <a:gd name="T0" fmla="*/ 0 w 1789"/>
              <a:gd name="T1" fmla="*/ 23 h 381"/>
              <a:gd name="T2" fmla="*/ 1159 w 1789"/>
              <a:gd name="T3" fmla="*/ 377 h 381"/>
              <a:gd name="T4" fmla="*/ 1789 w 1789"/>
              <a:gd name="T5" fmla="*/ 0 h 3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89" h="381">
                <a:moveTo>
                  <a:pt x="0" y="23"/>
                </a:moveTo>
                <a:cubicBezTo>
                  <a:pt x="430" y="202"/>
                  <a:pt x="861" y="381"/>
                  <a:pt x="1159" y="377"/>
                </a:cubicBezTo>
                <a:cubicBezTo>
                  <a:pt x="1457" y="373"/>
                  <a:pt x="1623" y="186"/>
                  <a:pt x="1789" y="0"/>
                </a:cubicBezTo>
              </a:path>
            </a:pathLst>
          </a:custGeom>
          <a:noFill/>
          <a:ln w="38100">
            <a:solidFill>
              <a:schemeClr val="accent3">
                <a:lumMod val="75000"/>
              </a:schemeClr>
            </a:solidFill>
            <a:round/>
            <a:headEnd/>
            <a:tailEnd type="arrow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70" name="Freeform 6"/>
          <p:cNvSpPr>
            <a:spLocks/>
          </p:cNvSpPr>
          <p:nvPr/>
        </p:nvSpPr>
        <p:spPr bwMode="auto">
          <a:xfrm>
            <a:off x="1500188" y="3829050"/>
            <a:ext cx="6338887" cy="1768475"/>
          </a:xfrm>
          <a:custGeom>
            <a:avLst/>
            <a:gdLst>
              <a:gd name="T0" fmla="*/ 0 w 3993"/>
              <a:gd name="T1" fmla="*/ 0 h 1114"/>
              <a:gd name="T2" fmla="*/ 1851 w 3993"/>
              <a:gd name="T3" fmla="*/ 975 h 1114"/>
              <a:gd name="T4" fmla="*/ 3233 w 3993"/>
              <a:gd name="T5" fmla="*/ 837 h 1114"/>
              <a:gd name="T6" fmla="*/ 3993 w 3993"/>
              <a:gd name="T7" fmla="*/ 38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93" h="1114">
                <a:moveTo>
                  <a:pt x="0" y="0"/>
                </a:moveTo>
                <a:cubicBezTo>
                  <a:pt x="656" y="418"/>
                  <a:pt x="1312" y="836"/>
                  <a:pt x="1851" y="975"/>
                </a:cubicBezTo>
                <a:cubicBezTo>
                  <a:pt x="2390" y="1114"/>
                  <a:pt x="2876" y="993"/>
                  <a:pt x="3233" y="837"/>
                </a:cubicBezTo>
                <a:cubicBezTo>
                  <a:pt x="3590" y="681"/>
                  <a:pt x="3791" y="359"/>
                  <a:pt x="3993" y="38"/>
                </a:cubicBezTo>
              </a:path>
            </a:pathLst>
          </a:custGeom>
          <a:noFill/>
          <a:ln w="38100">
            <a:solidFill>
              <a:schemeClr val="accent3">
                <a:lumMod val="75000"/>
              </a:schemeClr>
            </a:solidFill>
            <a:round/>
            <a:headEnd/>
            <a:tailEnd type="arrow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6550685" y="2273445"/>
            <a:ext cx="798513" cy="186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11500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7</a:t>
            </a:r>
          </a:p>
        </p:txBody>
      </p:sp>
      <p:sp>
        <p:nvSpPr>
          <p:cNvPr id="11272" name="Freeform 8"/>
          <p:cNvSpPr>
            <a:spLocks/>
          </p:cNvSpPr>
          <p:nvPr/>
        </p:nvSpPr>
        <p:spPr bwMode="auto">
          <a:xfrm>
            <a:off x="804863" y="419100"/>
            <a:ext cx="6302375" cy="2263775"/>
          </a:xfrm>
          <a:custGeom>
            <a:avLst/>
            <a:gdLst>
              <a:gd name="T0" fmla="*/ 0 w 3970"/>
              <a:gd name="T1" fmla="*/ 1418 h 1426"/>
              <a:gd name="T2" fmla="*/ 1206 w 3970"/>
              <a:gd name="T3" fmla="*/ 197 h 1426"/>
              <a:gd name="T4" fmla="*/ 3225 w 3970"/>
              <a:gd name="T5" fmla="*/ 235 h 1426"/>
              <a:gd name="T6" fmla="*/ 3970 w 3970"/>
              <a:gd name="T7" fmla="*/ 1426 h 1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70" h="1426">
                <a:moveTo>
                  <a:pt x="0" y="1418"/>
                </a:moveTo>
                <a:cubicBezTo>
                  <a:pt x="334" y="906"/>
                  <a:pt x="669" y="394"/>
                  <a:pt x="1206" y="197"/>
                </a:cubicBezTo>
                <a:cubicBezTo>
                  <a:pt x="1743" y="0"/>
                  <a:pt x="2764" y="30"/>
                  <a:pt x="3225" y="235"/>
                </a:cubicBezTo>
                <a:cubicBezTo>
                  <a:pt x="3686" y="440"/>
                  <a:pt x="3828" y="933"/>
                  <a:pt x="3970" y="1426"/>
                </a:cubicBezTo>
              </a:path>
            </a:pathLst>
          </a:custGeom>
          <a:noFill/>
          <a:ln w="38100">
            <a:solidFill>
              <a:schemeClr val="accent1">
                <a:lumMod val="75000"/>
              </a:schemeClr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73" name="Freeform 9"/>
          <p:cNvSpPr>
            <a:spLocks/>
          </p:cNvSpPr>
          <p:nvPr/>
        </p:nvSpPr>
        <p:spPr bwMode="auto">
          <a:xfrm>
            <a:off x="4254500" y="2039938"/>
            <a:ext cx="2622550" cy="703262"/>
          </a:xfrm>
          <a:custGeom>
            <a:avLst/>
            <a:gdLst>
              <a:gd name="T0" fmla="*/ 0 w 1652"/>
              <a:gd name="T1" fmla="*/ 443 h 443"/>
              <a:gd name="T2" fmla="*/ 822 w 1652"/>
              <a:gd name="T3" fmla="*/ 5 h 443"/>
              <a:gd name="T4" fmla="*/ 1652 w 1652"/>
              <a:gd name="T5" fmla="*/ 412 h 4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52" h="443">
                <a:moveTo>
                  <a:pt x="0" y="443"/>
                </a:moveTo>
                <a:cubicBezTo>
                  <a:pt x="273" y="226"/>
                  <a:pt x="547" y="10"/>
                  <a:pt x="822" y="5"/>
                </a:cubicBezTo>
                <a:cubicBezTo>
                  <a:pt x="1097" y="0"/>
                  <a:pt x="1374" y="206"/>
                  <a:pt x="1652" y="412"/>
                </a:cubicBezTo>
              </a:path>
            </a:pathLst>
          </a:custGeom>
          <a:noFill/>
          <a:ln w="38100">
            <a:solidFill>
              <a:schemeClr val="accent1">
                <a:lumMod val="75000"/>
              </a:schemeClr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74" name="AutoShape 10"/>
          <p:cNvSpPr>
            <a:spLocks noChangeArrowheads="1"/>
          </p:cNvSpPr>
          <p:nvPr/>
        </p:nvSpPr>
        <p:spPr bwMode="auto">
          <a:xfrm>
            <a:off x="450850" y="2741613"/>
            <a:ext cx="723900" cy="1047750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75" name="AutoShape 11"/>
          <p:cNvSpPr>
            <a:spLocks noChangeArrowheads="1"/>
          </p:cNvSpPr>
          <p:nvPr/>
        </p:nvSpPr>
        <p:spPr bwMode="auto">
          <a:xfrm>
            <a:off x="3952813" y="2741613"/>
            <a:ext cx="723900" cy="1047750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332450" y="2229863"/>
            <a:ext cx="6890406" cy="186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1500" dirty="0" smtClean="0">
                <a:cs typeface="Arial" charset="0"/>
              </a:rPr>
              <a:t>40  </a:t>
            </a:r>
            <a:r>
              <a:rPr lang="fr-FR" sz="11500" dirty="0">
                <a:cs typeface="Arial" charset="0"/>
              </a:rPr>
              <a:t>+  </a:t>
            </a:r>
            <a:r>
              <a:rPr lang="fr-FR" sz="11500" dirty="0" smtClean="0">
                <a:cs typeface="Arial" charset="0"/>
              </a:rPr>
              <a:t>30</a:t>
            </a:r>
            <a:r>
              <a:rPr lang="fr-FR" sz="8800" dirty="0" smtClean="0">
                <a:cs typeface="Arial" charset="0"/>
              </a:rPr>
              <a:t> </a:t>
            </a:r>
            <a:r>
              <a:rPr lang="fr-FR" sz="8800" dirty="0">
                <a:cs typeface="Arial" charset="0"/>
              </a:rPr>
              <a:t>= </a:t>
            </a:r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 rotWithShape="1">
          <a:blip r:embed="rId2"/>
          <a:srcRect l="79255" t="7232" r="14798" b="24136"/>
          <a:stretch/>
        </p:blipFill>
        <p:spPr>
          <a:xfrm>
            <a:off x="4207606" y="4445000"/>
            <a:ext cx="318442" cy="1581593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 rotWithShape="1">
          <a:blip r:embed="rId2"/>
          <a:srcRect l="79255" t="7232" r="14798" b="24136"/>
          <a:stretch/>
        </p:blipFill>
        <p:spPr>
          <a:xfrm>
            <a:off x="4526048" y="4445000"/>
            <a:ext cx="318442" cy="1581593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 rotWithShape="1">
          <a:blip r:embed="rId2"/>
          <a:srcRect l="79255" t="7232" r="14798" b="24136"/>
          <a:stretch/>
        </p:blipFill>
        <p:spPr>
          <a:xfrm>
            <a:off x="898950" y="4445000"/>
            <a:ext cx="318442" cy="1581593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 rotWithShape="1">
          <a:blip r:embed="rId2"/>
          <a:srcRect l="79255" t="7232" r="14798" b="24136"/>
          <a:stretch/>
        </p:blipFill>
        <p:spPr>
          <a:xfrm>
            <a:off x="1297177" y="4445000"/>
            <a:ext cx="318442" cy="1581593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 rotWithShape="1">
          <a:blip r:embed="rId2"/>
          <a:srcRect l="79255" t="7232" r="14798" b="24136"/>
          <a:stretch/>
        </p:blipFill>
        <p:spPr>
          <a:xfrm>
            <a:off x="131481" y="4445000"/>
            <a:ext cx="318442" cy="1581593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 rotWithShape="1">
          <a:blip r:embed="rId2"/>
          <a:srcRect l="79255" t="7232" r="14798" b="24136"/>
          <a:stretch/>
        </p:blipFill>
        <p:spPr>
          <a:xfrm>
            <a:off x="529708" y="4445000"/>
            <a:ext cx="318442" cy="1581593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 rotWithShape="1">
          <a:blip r:embed="rId2"/>
          <a:srcRect l="79255" t="7232" r="14798" b="24136"/>
          <a:stretch/>
        </p:blipFill>
        <p:spPr>
          <a:xfrm>
            <a:off x="4844490" y="4451793"/>
            <a:ext cx="318442" cy="1581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941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7917 -0.0037 " pathEditMode="relative" ptsTypes="AA">
                                      <p:cBhvr>
                                        <p:cTn id="4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7917 -0.0037 " pathEditMode="relative" ptsTypes="AA">
                                      <p:cBhvr>
                                        <p:cTn id="4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7917 -0.0037 " pathEditMode="relative" ptsTypes="AA">
                                      <p:cBhvr>
                                        <p:cTn id="4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7917 -0.0037 " pathEditMode="relative" ptsTypes="AA">
                                      <p:cBhvr>
                                        <p:cTn id="5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1945 0 " pathEditMode="relative" ptsTypes="AA">
                                      <p:cBhvr>
                                        <p:cTn id="5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1945 0 " pathEditMode="relative" ptsTypes="AA">
                                      <p:cBhvr>
                                        <p:cTn id="5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1945 0 " pathEditMode="relative" ptsTypes="AA">
                                      <p:cBhvr>
                                        <p:cTn id="5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0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1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0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  <p:bldP spid="11267" grpId="0" animBg="1"/>
      <p:bldP spid="11268" grpId="0"/>
      <p:bldP spid="11271" grpId="0"/>
      <p:bldP spid="11274" grpId="0" animBg="1"/>
      <p:bldP spid="11275" grpId="0" animBg="1"/>
      <p:bldP spid="1127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4679888" y="2740025"/>
            <a:ext cx="766762" cy="1047750"/>
          </a:xfrm>
          <a:prstGeom prst="roundRect">
            <a:avLst>
              <a:gd name="adj" fmla="val 16667"/>
            </a:avLst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accent3">
                <a:lumMod val="60000"/>
                <a:lumOff val="40000"/>
              </a:schemeClr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1179513" y="2741613"/>
            <a:ext cx="709612" cy="1047750"/>
          </a:xfrm>
          <a:prstGeom prst="roundRect">
            <a:avLst>
              <a:gd name="adj" fmla="val 16667"/>
            </a:avLst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accent3">
                <a:lumMod val="60000"/>
                <a:lumOff val="40000"/>
              </a:schemeClr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7325385" y="2273445"/>
            <a:ext cx="798513" cy="186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11500" dirty="0">
                <a:solidFill>
                  <a:schemeClr val="accent3">
                    <a:lumMod val="75000"/>
                  </a:schemeClr>
                </a:solidFill>
                <a:cs typeface="Arial" charset="0"/>
              </a:rPr>
              <a:t>0</a:t>
            </a:r>
          </a:p>
        </p:txBody>
      </p:sp>
      <p:sp>
        <p:nvSpPr>
          <p:cNvPr id="11269" name="Freeform 5"/>
          <p:cNvSpPr>
            <a:spLocks/>
          </p:cNvSpPr>
          <p:nvPr/>
        </p:nvSpPr>
        <p:spPr bwMode="auto">
          <a:xfrm>
            <a:off x="4926013" y="3840163"/>
            <a:ext cx="2840037" cy="604837"/>
          </a:xfrm>
          <a:custGeom>
            <a:avLst/>
            <a:gdLst>
              <a:gd name="T0" fmla="*/ 0 w 1789"/>
              <a:gd name="T1" fmla="*/ 23 h 381"/>
              <a:gd name="T2" fmla="*/ 1159 w 1789"/>
              <a:gd name="T3" fmla="*/ 377 h 381"/>
              <a:gd name="T4" fmla="*/ 1789 w 1789"/>
              <a:gd name="T5" fmla="*/ 0 h 3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89" h="381">
                <a:moveTo>
                  <a:pt x="0" y="23"/>
                </a:moveTo>
                <a:cubicBezTo>
                  <a:pt x="430" y="202"/>
                  <a:pt x="861" y="381"/>
                  <a:pt x="1159" y="377"/>
                </a:cubicBezTo>
                <a:cubicBezTo>
                  <a:pt x="1457" y="373"/>
                  <a:pt x="1623" y="186"/>
                  <a:pt x="1789" y="0"/>
                </a:cubicBezTo>
              </a:path>
            </a:pathLst>
          </a:custGeom>
          <a:noFill/>
          <a:ln w="38100">
            <a:solidFill>
              <a:schemeClr val="accent3">
                <a:lumMod val="75000"/>
              </a:schemeClr>
            </a:solidFill>
            <a:round/>
            <a:headEnd/>
            <a:tailEnd type="arrow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70" name="Freeform 6"/>
          <p:cNvSpPr>
            <a:spLocks/>
          </p:cNvSpPr>
          <p:nvPr/>
        </p:nvSpPr>
        <p:spPr bwMode="auto">
          <a:xfrm>
            <a:off x="1500188" y="3829050"/>
            <a:ext cx="6338887" cy="1768475"/>
          </a:xfrm>
          <a:custGeom>
            <a:avLst/>
            <a:gdLst>
              <a:gd name="T0" fmla="*/ 0 w 3993"/>
              <a:gd name="T1" fmla="*/ 0 h 1114"/>
              <a:gd name="T2" fmla="*/ 1851 w 3993"/>
              <a:gd name="T3" fmla="*/ 975 h 1114"/>
              <a:gd name="T4" fmla="*/ 3233 w 3993"/>
              <a:gd name="T5" fmla="*/ 837 h 1114"/>
              <a:gd name="T6" fmla="*/ 3993 w 3993"/>
              <a:gd name="T7" fmla="*/ 38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93" h="1114">
                <a:moveTo>
                  <a:pt x="0" y="0"/>
                </a:moveTo>
                <a:cubicBezTo>
                  <a:pt x="656" y="418"/>
                  <a:pt x="1312" y="836"/>
                  <a:pt x="1851" y="975"/>
                </a:cubicBezTo>
                <a:cubicBezTo>
                  <a:pt x="2390" y="1114"/>
                  <a:pt x="2876" y="993"/>
                  <a:pt x="3233" y="837"/>
                </a:cubicBezTo>
                <a:cubicBezTo>
                  <a:pt x="3590" y="681"/>
                  <a:pt x="3791" y="359"/>
                  <a:pt x="3993" y="38"/>
                </a:cubicBezTo>
              </a:path>
            </a:pathLst>
          </a:custGeom>
          <a:noFill/>
          <a:ln w="38100">
            <a:solidFill>
              <a:schemeClr val="accent3">
                <a:lumMod val="75000"/>
              </a:schemeClr>
            </a:solidFill>
            <a:round/>
            <a:headEnd/>
            <a:tailEnd type="arrow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6563385" y="2273445"/>
            <a:ext cx="798513" cy="186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11500" dirty="0" smtClean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5</a:t>
            </a:r>
            <a:endParaRPr lang="fr-FR" sz="11500" dirty="0">
              <a:solidFill>
                <a:schemeClr val="accent1">
                  <a:lumMod val="75000"/>
                </a:schemeClr>
              </a:solidFill>
              <a:cs typeface="Arial" charset="0"/>
            </a:endParaRPr>
          </a:p>
        </p:txBody>
      </p:sp>
      <p:sp>
        <p:nvSpPr>
          <p:cNvPr id="11272" name="Freeform 8"/>
          <p:cNvSpPr>
            <a:spLocks/>
          </p:cNvSpPr>
          <p:nvPr/>
        </p:nvSpPr>
        <p:spPr bwMode="auto">
          <a:xfrm>
            <a:off x="804863" y="419100"/>
            <a:ext cx="6302375" cy="2263775"/>
          </a:xfrm>
          <a:custGeom>
            <a:avLst/>
            <a:gdLst>
              <a:gd name="T0" fmla="*/ 0 w 3970"/>
              <a:gd name="T1" fmla="*/ 1418 h 1426"/>
              <a:gd name="T2" fmla="*/ 1206 w 3970"/>
              <a:gd name="T3" fmla="*/ 197 h 1426"/>
              <a:gd name="T4" fmla="*/ 3225 w 3970"/>
              <a:gd name="T5" fmla="*/ 235 h 1426"/>
              <a:gd name="T6" fmla="*/ 3970 w 3970"/>
              <a:gd name="T7" fmla="*/ 1426 h 1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70" h="1426">
                <a:moveTo>
                  <a:pt x="0" y="1418"/>
                </a:moveTo>
                <a:cubicBezTo>
                  <a:pt x="334" y="906"/>
                  <a:pt x="669" y="394"/>
                  <a:pt x="1206" y="197"/>
                </a:cubicBezTo>
                <a:cubicBezTo>
                  <a:pt x="1743" y="0"/>
                  <a:pt x="2764" y="30"/>
                  <a:pt x="3225" y="235"/>
                </a:cubicBezTo>
                <a:cubicBezTo>
                  <a:pt x="3686" y="440"/>
                  <a:pt x="3828" y="933"/>
                  <a:pt x="3970" y="1426"/>
                </a:cubicBezTo>
              </a:path>
            </a:pathLst>
          </a:custGeom>
          <a:noFill/>
          <a:ln w="38100">
            <a:solidFill>
              <a:schemeClr val="accent1">
                <a:lumMod val="75000"/>
              </a:schemeClr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73" name="Freeform 9"/>
          <p:cNvSpPr>
            <a:spLocks/>
          </p:cNvSpPr>
          <p:nvPr/>
        </p:nvSpPr>
        <p:spPr bwMode="auto">
          <a:xfrm>
            <a:off x="4254500" y="2039938"/>
            <a:ext cx="2622550" cy="703262"/>
          </a:xfrm>
          <a:custGeom>
            <a:avLst/>
            <a:gdLst>
              <a:gd name="T0" fmla="*/ 0 w 1652"/>
              <a:gd name="T1" fmla="*/ 443 h 443"/>
              <a:gd name="T2" fmla="*/ 822 w 1652"/>
              <a:gd name="T3" fmla="*/ 5 h 443"/>
              <a:gd name="T4" fmla="*/ 1652 w 1652"/>
              <a:gd name="T5" fmla="*/ 412 h 4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52" h="443">
                <a:moveTo>
                  <a:pt x="0" y="443"/>
                </a:moveTo>
                <a:cubicBezTo>
                  <a:pt x="273" y="226"/>
                  <a:pt x="547" y="10"/>
                  <a:pt x="822" y="5"/>
                </a:cubicBezTo>
                <a:cubicBezTo>
                  <a:pt x="1097" y="0"/>
                  <a:pt x="1374" y="206"/>
                  <a:pt x="1652" y="412"/>
                </a:cubicBezTo>
              </a:path>
            </a:pathLst>
          </a:custGeom>
          <a:noFill/>
          <a:ln w="38100">
            <a:solidFill>
              <a:schemeClr val="accent1">
                <a:lumMod val="75000"/>
              </a:schemeClr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74" name="AutoShape 10"/>
          <p:cNvSpPr>
            <a:spLocks noChangeArrowheads="1"/>
          </p:cNvSpPr>
          <p:nvPr/>
        </p:nvSpPr>
        <p:spPr bwMode="auto">
          <a:xfrm>
            <a:off x="450850" y="2741613"/>
            <a:ext cx="723900" cy="1047750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75" name="AutoShape 11"/>
          <p:cNvSpPr>
            <a:spLocks noChangeArrowheads="1"/>
          </p:cNvSpPr>
          <p:nvPr/>
        </p:nvSpPr>
        <p:spPr bwMode="auto">
          <a:xfrm>
            <a:off x="3952813" y="2741613"/>
            <a:ext cx="723900" cy="1047750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332450" y="2229863"/>
            <a:ext cx="6890406" cy="186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1500" dirty="0" smtClean="0">
                <a:cs typeface="Arial" charset="0"/>
              </a:rPr>
              <a:t>40  </a:t>
            </a:r>
            <a:r>
              <a:rPr lang="fr-FR" sz="11500" dirty="0">
                <a:cs typeface="Arial" charset="0"/>
              </a:rPr>
              <a:t>+  1</a:t>
            </a:r>
            <a:r>
              <a:rPr lang="fr-FR" sz="11500" dirty="0" smtClean="0">
                <a:cs typeface="Arial" charset="0"/>
              </a:rPr>
              <a:t>0</a:t>
            </a:r>
            <a:r>
              <a:rPr lang="fr-FR" sz="8800" dirty="0" smtClean="0">
                <a:cs typeface="Arial" charset="0"/>
              </a:rPr>
              <a:t> </a:t>
            </a:r>
            <a:r>
              <a:rPr lang="fr-FR" sz="8800" dirty="0">
                <a:cs typeface="Arial" charset="0"/>
              </a:rPr>
              <a:t>= </a:t>
            </a: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 rotWithShape="1">
          <a:blip r:embed="rId2"/>
          <a:srcRect l="79255" t="7232" r="14798" b="24136"/>
          <a:stretch/>
        </p:blipFill>
        <p:spPr>
          <a:xfrm>
            <a:off x="4526048" y="4445000"/>
            <a:ext cx="318442" cy="1581593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 rotWithShape="1">
          <a:blip r:embed="rId2"/>
          <a:srcRect l="79255" t="7232" r="14798" b="24136"/>
          <a:stretch/>
        </p:blipFill>
        <p:spPr>
          <a:xfrm>
            <a:off x="898950" y="4445000"/>
            <a:ext cx="318442" cy="1581593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 rotWithShape="1">
          <a:blip r:embed="rId2"/>
          <a:srcRect l="79255" t="7232" r="14798" b="24136"/>
          <a:stretch/>
        </p:blipFill>
        <p:spPr>
          <a:xfrm>
            <a:off x="1297177" y="4445000"/>
            <a:ext cx="318442" cy="1581593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 rotWithShape="1">
          <a:blip r:embed="rId2"/>
          <a:srcRect l="79255" t="7232" r="14798" b="24136"/>
          <a:stretch/>
        </p:blipFill>
        <p:spPr>
          <a:xfrm>
            <a:off x="131481" y="4445000"/>
            <a:ext cx="318442" cy="1581593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 rotWithShape="1">
          <a:blip r:embed="rId2"/>
          <a:srcRect l="79255" t="7232" r="14798" b="24136"/>
          <a:stretch/>
        </p:blipFill>
        <p:spPr>
          <a:xfrm>
            <a:off x="529708" y="4445000"/>
            <a:ext cx="318442" cy="1581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383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7917 -0.0037 " pathEditMode="relative" ptsTypes="AA">
                                      <p:cBhvr>
                                        <p:cTn id="3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7917 -0.0037 " pathEditMode="relative" ptsTypes="AA">
                                      <p:cBhvr>
                                        <p:cTn id="3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7917 -0.0037 " pathEditMode="relative" ptsTypes="AA">
                                      <p:cBhvr>
                                        <p:cTn id="3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7917 -0.0037 " pathEditMode="relative" ptsTypes="AA">
                                      <p:cBhvr>
                                        <p:cTn id="4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1945 0 " pathEditMode="relative" ptsTypes="AA">
                                      <p:cBhvr>
                                        <p:cTn id="4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0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  <p:bldP spid="11267" grpId="0" animBg="1"/>
      <p:bldP spid="11268" grpId="0"/>
      <p:bldP spid="11271" grpId="0"/>
      <p:bldP spid="11274" grpId="0" animBg="1"/>
      <p:bldP spid="11275" grpId="0" animBg="1"/>
      <p:bldP spid="1127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4679888" y="2740025"/>
            <a:ext cx="766762" cy="1047750"/>
          </a:xfrm>
          <a:prstGeom prst="roundRect">
            <a:avLst>
              <a:gd name="adj" fmla="val 16667"/>
            </a:avLst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accent3">
                <a:lumMod val="60000"/>
                <a:lumOff val="40000"/>
              </a:schemeClr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1179513" y="2741613"/>
            <a:ext cx="709612" cy="1047750"/>
          </a:xfrm>
          <a:prstGeom prst="roundRect">
            <a:avLst>
              <a:gd name="adj" fmla="val 16667"/>
            </a:avLst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accent3">
                <a:lumMod val="60000"/>
                <a:lumOff val="40000"/>
              </a:schemeClr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7325385" y="2273445"/>
            <a:ext cx="798513" cy="186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11500" dirty="0">
                <a:solidFill>
                  <a:schemeClr val="accent3">
                    <a:lumMod val="75000"/>
                  </a:schemeClr>
                </a:solidFill>
                <a:cs typeface="Arial" charset="0"/>
              </a:rPr>
              <a:t>0</a:t>
            </a:r>
          </a:p>
        </p:txBody>
      </p:sp>
      <p:sp>
        <p:nvSpPr>
          <p:cNvPr id="11269" name="Freeform 5"/>
          <p:cNvSpPr>
            <a:spLocks/>
          </p:cNvSpPr>
          <p:nvPr/>
        </p:nvSpPr>
        <p:spPr bwMode="auto">
          <a:xfrm>
            <a:off x="4926013" y="3840163"/>
            <a:ext cx="2840037" cy="604837"/>
          </a:xfrm>
          <a:custGeom>
            <a:avLst/>
            <a:gdLst>
              <a:gd name="T0" fmla="*/ 0 w 1789"/>
              <a:gd name="T1" fmla="*/ 23 h 381"/>
              <a:gd name="T2" fmla="*/ 1159 w 1789"/>
              <a:gd name="T3" fmla="*/ 377 h 381"/>
              <a:gd name="T4" fmla="*/ 1789 w 1789"/>
              <a:gd name="T5" fmla="*/ 0 h 3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89" h="381">
                <a:moveTo>
                  <a:pt x="0" y="23"/>
                </a:moveTo>
                <a:cubicBezTo>
                  <a:pt x="430" y="202"/>
                  <a:pt x="861" y="381"/>
                  <a:pt x="1159" y="377"/>
                </a:cubicBezTo>
                <a:cubicBezTo>
                  <a:pt x="1457" y="373"/>
                  <a:pt x="1623" y="186"/>
                  <a:pt x="1789" y="0"/>
                </a:cubicBezTo>
              </a:path>
            </a:pathLst>
          </a:custGeom>
          <a:noFill/>
          <a:ln w="38100">
            <a:solidFill>
              <a:schemeClr val="accent3">
                <a:lumMod val="75000"/>
              </a:schemeClr>
            </a:solidFill>
            <a:round/>
            <a:headEnd/>
            <a:tailEnd type="arrow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70" name="Freeform 6"/>
          <p:cNvSpPr>
            <a:spLocks/>
          </p:cNvSpPr>
          <p:nvPr/>
        </p:nvSpPr>
        <p:spPr bwMode="auto">
          <a:xfrm>
            <a:off x="1500188" y="3829050"/>
            <a:ext cx="6338887" cy="1768475"/>
          </a:xfrm>
          <a:custGeom>
            <a:avLst/>
            <a:gdLst>
              <a:gd name="T0" fmla="*/ 0 w 3993"/>
              <a:gd name="T1" fmla="*/ 0 h 1114"/>
              <a:gd name="T2" fmla="*/ 1851 w 3993"/>
              <a:gd name="T3" fmla="*/ 975 h 1114"/>
              <a:gd name="T4" fmla="*/ 3233 w 3993"/>
              <a:gd name="T5" fmla="*/ 837 h 1114"/>
              <a:gd name="T6" fmla="*/ 3993 w 3993"/>
              <a:gd name="T7" fmla="*/ 38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93" h="1114">
                <a:moveTo>
                  <a:pt x="0" y="0"/>
                </a:moveTo>
                <a:cubicBezTo>
                  <a:pt x="656" y="418"/>
                  <a:pt x="1312" y="836"/>
                  <a:pt x="1851" y="975"/>
                </a:cubicBezTo>
                <a:cubicBezTo>
                  <a:pt x="2390" y="1114"/>
                  <a:pt x="2876" y="993"/>
                  <a:pt x="3233" y="837"/>
                </a:cubicBezTo>
                <a:cubicBezTo>
                  <a:pt x="3590" y="681"/>
                  <a:pt x="3791" y="359"/>
                  <a:pt x="3993" y="38"/>
                </a:cubicBezTo>
              </a:path>
            </a:pathLst>
          </a:custGeom>
          <a:noFill/>
          <a:ln w="38100">
            <a:solidFill>
              <a:schemeClr val="accent3">
                <a:lumMod val="75000"/>
              </a:schemeClr>
            </a:solidFill>
            <a:round/>
            <a:headEnd/>
            <a:tailEnd type="arrow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6550685" y="2273445"/>
            <a:ext cx="798513" cy="186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11500" dirty="0" smtClean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4</a:t>
            </a:r>
            <a:endParaRPr lang="fr-FR" sz="11500" dirty="0">
              <a:solidFill>
                <a:schemeClr val="accent1">
                  <a:lumMod val="75000"/>
                </a:schemeClr>
              </a:solidFill>
              <a:cs typeface="Arial" charset="0"/>
            </a:endParaRPr>
          </a:p>
        </p:txBody>
      </p:sp>
      <p:sp>
        <p:nvSpPr>
          <p:cNvPr id="11272" name="Freeform 8"/>
          <p:cNvSpPr>
            <a:spLocks/>
          </p:cNvSpPr>
          <p:nvPr/>
        </p:nvSpPr>
        <p:spPr bwMode="auto">
          <a:xfrm>
            <a:off x="804863" y="419100"/>
            <a:ext cx="6302375" cy="2263775"/>
          </a:xfrm>
          <a:custGeom>
            <a:avLst/>
            <a:gdLst>
              <a:gd name="T0" fmla="*/ 0 w 3970"/>
              <a:gd name="T1" fmla="*/ 1418 h 1426"/>
              <a:gd name="T2" fmla="*/ 1206 w 3970"/>
              <a:gd name="T3" fmla="*/ 197 h 1426"/>
              <a:gd name="T4" fmla="*/ 3225 w 3970"/>
              <a:gd name="T5" fmla="*/ 235 h 1426"/>
              <a:gd name="T6" fmla="*/ 3970 w 3970"/>
              <a:gd name="T7" fmla="*/ 1426 h 1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70" h="1426">
                <a:moveTo>
                  <a:pt x="0" y="1418"/>
                </a:moveTo>
                <a:cubicBezTo>
                  <a:pt x="334" y="906"/>
                  <a:pt x="669" y="394"/>
                  <a:pt x="1206" y="197"/>
                </a:cubicBezTo>
                <a:cubicBezTo>
                  <a:pt x="1743" y="0"/>
                  <a:pt x="2764" y="30"/>
                  <a:pt x="3225" y="235"/>
                </a:cubicBezTo>
                <a:cubicBezTo>
                  <a:pt x="3686" y="440"/>
                  <a:pt x="3828" y="933"/>
                  <a:pt x="3970" y="1426"/>
                </a:cubicBezTo>
              </a:path>
            </a:pathLst>
          </a:custGeom>
          <a:noFill/>
          <a:ln w="38100">
            <a:solidFill>
              <a:schemeClr val="accent1">
                <a:lumMod val="75000"/>
              </a:schemeClr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73" name="Freeform 9"/>
          <p:cNvSpPr>
            <a:spLocks/>
          </p:cNvSpPr>
          <p:nvPr/>
        </p:nvSpPr>
        <p:spPr bwMode="auto">
          <a:xfrm>
            <a:off x="4254500" y="2039938"/>
            <a:ext cx="2622550" cy="703262"/>
          </a:xfrm>
          <a:custGeom>
            <a:avLst/>
            <a:gdLst>
              <a:gd name="T0" fmla="*/ 0 w 1652"/>
              <a:gd name="T1" fmla="*/ 443 h 443"/>
              <a:gd name="T2" fmla="*/ 822 w 1652"/>
              <a:gd name="T3" fmla="*/ 5 h 443"/>
              <a:gd name="T4" fmla="*/ 1652 w 1652"/>
              <a:gd name="T5" fmla="*/ 412 h 4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52" h="443">
                <a:moveTo>
                  <a:pt x="0" y="443"/>
                </a:moveTo>
                <a:cubicBezTo>
                  <a:pt x="273" y="226"/>
                  <a:pt x="547" y="10"/>
                  <a:pt x="822" y="5"/>
                </a:cubicBezTo>
                <a:cubicBezTo>
                  <a:pt x="1097" y="0"/>
                  <a:pt x="1374" y="206"/>
                  <a:pt x="1652" y="412"/>
                </a:cubicBezTo>
              </a:path>
            </a:pathLst>
          </a:custGeom>
          <a:noFill/>
          <a:ln w="38100">
            <a:solidFill>
              <a:schemeClr val="accent1">
                <a:lumMod val="75000"/>
              </a:schemeClr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74" name="AutoShape 10"/>
          <p:cNvSpPr>
            <a:spLocks noChangeArrowheads="1"/>
          </p:cNvSpPr>
          <p:nvPr/>
        </p:nvSpPr>
        <p:spPr bwMode="auto">
          <a:xfrm>
            <a:off x="450850" y="2741613"/>
            <a:ext cx="723900" cy="1047750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75" name="AutoShape 11"/>
          <p:cNvSpPr>
            <a:spLocks noChangeArrowheads="1"/>
          </p:cNvSpPr>
          <p:nvPr/>
        </p:nvSpPr>
        <p:spPr bwMode="auto">
          <a:xfrm>
            <a:off x="3952813" y="2741613"/>
            <a:ext cx="723900" cy="1047750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332450" y="2229863"/>
            <a:ext cx="6890406" cy="186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1500" dirty="0">
                <a:cs typeface="Arial" charset="0"/>
              </a:rPr>
              <a:t>1</a:t>
            </a:r>
            <a:r>
              <a:rPr lang="fr-FR" sz="11500" dirty="0" smtClean="0">
                <a:cs typeface="Arial" charset="0"/>
              </a:rPr>
              <a:t>0  </a:t>
            </a:r>
            <a:r>
              <a:rPr lang="fr-FR" sz="11500" dirty="0">
                <a:cs typeface="Arial" charset="0"/>
              </a:rPr>
              <a:t>+  </a:t>
            </a:r>
            <a:r>
              <a:rPr lang="fr-FR" sz="11500" dirty="0" smtClean="0">
                <a:cs typeface="Arial" charset="0"/>
              </a:rPr>
              <a:t>30</a:t>
            </a:r>
            <a:r>
              <a:rPr lang="fr-FR" sz="8800" dirty="0" smtClean="0">
                <a:cs typeface="Arial" charset="0"/>
              </a:rPr>
              <a:t> </a:t>
            </a:r>
            <a:r>
              <a:rPr lang="fr-FR" sz="8800" dirty="0">
                <a:cs typeface="Arial" charset="0"/>
              </a:rPr>
              <a:t>= </a:t>
            </a:r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 rotWithShape="1">
          <a:blip r:embed="rId2"/>
          <a:srcRect l="79255" t="7232" r="14798" b="24136"/>
          <a:stretch/>
        </p:blipFill>
        <p:spPr>
          <a:xfrm>
            <a:off x="4207606" y="4445000"/>
            <a:ext cx="318442" cy="1581593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 rotWithShape="1">
          <a:blip r:embed="rId2"/>
          <a:srcRect l="79255" t="7232" r="14798" b="24136"/>
          <a:stretch/>
        </p:blipFill>
        <p:spPr>
          <a:xfrm>
            <a:off x="4526048" y="4445000"/>
            <a:ext cx="318442" cy="1581593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 rotWithShape="1">
          <a:blip r:embed="rId2"/>
          <a:srcRect l="79255" t="7232" r="14798" b="24136"/>
          <a:stretch/>
        </p:blipFill>
        <p:spPr>
          <a:xfrm>
            <a:off x="1297177" y="4445000"/>
            <a:ext cx="318442" cy="1581593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 rotWithShape="1">
          <a:blip r:embed="rId2"/>
          <a:srcRect l="79255" t="7232" r="14798" b="24136"/>
          <a:stretch/>
        </p:blipFill>
        <p:spPr>
          <a:xfrm>
            <a:off x="4844490" y="4451793"/>
            <a:ext cx="318442" cy="1581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459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7917 -0.0037 " pathEditMode="relative" ptsTypes="AA">
                                      <p:cBhvr>
                                        <p:cTn id="2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1945 0 " pathEditMode="relative" ptsTypes="AA">
                                      <p:cBhvr>
                                        <p:cTn id="3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1945 0 " pathEditMode="relative" ptsTypes="AA">
                                      <p:cBhvr>
                                        <p:cTn id="3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1945 0 " pathEditMode="relative" ptsTypes="AA">
                                      <p:cBhvr>
                                        <p:cTn id="3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0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  <p:bldP spid="11267" grpId="0" animBg="1"/>
      <p:bldP spid="11268" grpId="0"/>
      <p:bldP spid="11271" grpId="0"/>
      <p:bldP spid="11274" grpId="0" animBg="1"/>
      <p:bldP spid="11275" grpId="0" animBg="1"/>
      <p:bldP spid="11276" grpId="0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92</Words>
  <Application>Microsoft Macintosh PowerPoint</Application>
  <PresentationFormat>Présentation à l'écran (4:3)</PresentationFormat>
  <Paragraphs>44</Paragraphs>
  <Slides>18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Thème Office</vt:lpstr>
      <vt:lpstr>Additions de dizaines entières</vt:lpstr>
      <vt:lpstr>Avec les perles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En ligne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Additions de dizaines entières</dc:title>
  <dc:creator>Marie Gabriel</dc:creator>
  <cp:lastModifiedBy>Marie Gabriel</cp:lastModifiedBy>
  <cp:revision>3</cp:revision>
  <dcterms:created xsi:type="dcterms:W3CDTF">2017-08-02T19:46:43Z</dcterms:created>
  <dcterms:modified xsi:type="dcterms:W3CDTF">2017-08-02T20:09:59Z</dcterms:modified>
</cp:coreProperties>
</file>